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11" r:id="rId5"/>
  </p:sldMasterIdLst>
  <p:notesMasterIdLst>
    <p:notesMasterId r:id="rId35"/>
  </p:notesMasterIdLst>
  <p:handoutMasterIdLst>
    <p:handoutMasterId r:id="rId36"/>
  </p:handoutMasterIdLst>
  <p:sldIdLst>
    <p:sldId id="345" r:id="rId6"/>
    <p:sldId id="11461" r:id="rId7"/>
    <p:sldId id="2147474667" r:id="rId8"/>
    <p:sldId id="2147474668" r:id="rId9"/>
    <p:sldId id="2147474580" r:id="rId10"/>
    <p:sldId id="2147474650" r:id="rId11"/>
    <p:sldId id="2147474655" r:id="rId12"/>
    <p:sldId id="2147474656" r:id="rId13"/>
    <p:sldId id="2147474658" r:id="rId14"/>
    <p:sldId id="2147474659" r:id="rId15"/>
    <p:sldId id="2147474660" r:id="rId16"/>
    <p:sldId id="2147474661" r:id="rId17"/>
    <p:sldId id="2147474663" r:id="rId18"/>
    <p:sldId id="2147474665" r:id="rId19"/>
    <p:sldId id="2147474666" r:id="rId20"/>
    <p:sldId id="2147474669" r:id="rId21"/>
    <p:sldId id="2147474671" r:id="rId22"/>
    <p:sldId id="2147474672" r:id="rId23"/>
    <p:sldId id="2147474673" r:id="rId24"/>
    <p:sldId id="2147474677" r:id="rId25"/>
    <p:sldId id="2147474676" r:id="rId26"/>
    <p:sldId id="2147474678" r:id="rId27"/>
    <p:sldId id="2147474679" r:id="rId28"/>
    <p:sldId id="2147474680" r:id="rId29"/>
    <p:sldId id="2147474682" r:id="rId30"/>
    <p:sldId id="2147474681" r:id="rId31"/>
    <p:sldId id="2147474684" r:id="rId32"/>
    <p:sldId id="2147474686" r:id="rId33"/>
    <p:sldId id="21474746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00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D5C0"/>
    <a:srgbClr val="94DE94"/>
    <a:srgbClr val="87E330"/>
    <a:srgbClr val="6CC119"/>
    <a:srgbClr val="F2F2F2"/>
    <a:srgbClr val="F0F0F0"/>
    <a:srgbClr val="1A34A0"/>
    <a:srgbClr val="51A000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86933" autoAdjust="0"/>
  </p:normalViewPr>
  <p:slideViewPr>
    <p:cSldViewPr snapToGrid="0">
      <p:cViewPr varScale="1">
        <p:scale>
          <a:sx n="95" d="100"/>
          <a:sy n="95" d="100"/>
        </p:scale>
        <p:origin x="1256" y="176"/>
      </p:cViewPr>
      <p:guideLst>
        <p:guide pos="600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57" d="100"/>
          <a:sy n="157" d="100"/>
        </p:scale>
        <p:origin x="372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C85348-A882-AE86-CF42-5C913DCF06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A9D32-CC49-0B71-F975-D9FF75B9A2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64F10-B569-FF47-B2C1-83C9922151A1}" type="datetimeFigureOut">
              <a:rPr lang="en-US" smtClean="0">
                <a:latin typeface="Avenir Next LT Pro" panose="020B0504020202020204" pitchFamily="34" charset="0"/>
              </a:rPr>
              <a:t>8/6/24</a:t>
            </a:fld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5F477-E50C-AD07-0A65-4C1D5CF385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venir Next LT Pro" panose="020B05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98636-1F45-F023-835E-79B3705D1A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2CFB5-4E62-E542-8486-344DF6EDA4AC}" type="slidenum">
              <a:rPr lang="en-US" smtClean="0">
                <a:latin typeface="Avenir Next LT Pro" panose="020B0504020202020204" pitchFamily="34" charset="0"/>
              </a:rPr>
              <a:t>‹#›</a:t>
            </a:fld>
            <a:endParaRPr lang="en-US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472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5A83F-A879-4230-8A70-FE66D5E8B079}" type="datetimeFigureOut">
              <a:rPr lang="en-US" smtClean="0"/>
              <a:t>8/6/24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EEC17-3F29-41CC-970E-A56C2B566D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485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EEC17-3F29-41CC-970E-A56C2B566DF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140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2A5AF-D6FA-770D-DE68-900396E817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748" y="2786714"/>
            <a:ext cx="7875589" cy="1798779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B3617F-E8DB-DC44-0C6E-DFF5FFA157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48" y="4755494"/>
            <a:ext cx="7875589" cy="57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1" i="0">
                <a:solidFill>
                  <a:schemeClr val="accent5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BEFB8A-80FB-DE6F-A2B0-04325342CB57}"/>
              </a:ext>
            </a:extLst>
          </p:cNvPr>
          <p:cNvSpPr/>
          <p:nvPr userDrawn="1"/>
        </p:nvSpPr>
        <p:spPr>
          <a:xfrm>
            <a:off x="539748" y="2590860"/>
            <a:ext cx="1737360" cy="75431"/>
          </a:xfrm>
          <a:prstGeom prst="rect">
            <a:avLst/>
          </a:prstGeom>
          <a:gradFill flip="none" rotWithShape="1">
            <a:gsLst>
              <a:gs pos="7000">
                <a:schemeClr val="accent2"/>
              </a:gs>
              <a:gs pos="93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EEF180-50BE-C2A8-5925-52E7BAD6C4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749" y="2232632"/>
            <a:ext cx="2641007" cy="322145"/>
          </a:xfrm>
          <a:prstGeom prst="rect">
            <a:avLst/>
          </a:prstGeom>
        </p:spPr>
        <p:txBody>
          <a:bodyPr/>
          <a:lstStyle>
            <a:lvl1pPr marL="7938" indent="0" algn="l">
              <a:buNone/>
              <a:defRPr sz="1400" cap="all" spc="200" baseline="0">
                <a:solidFill>
                  <a:schemeClr val="bg1"/>
                </a:solidFill>
              </a:defRPr>
            </a:lvl1pPr>
            <a:lvl2pPr marL="341313" indent="0">
              <a:buNone/>
              <a:defRPr/>
            </a:lvl2pPr>
            <a:lvl3pPr marL="574675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 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95EC2F-5F42-3766-505A-4FEC8C69937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0851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A6D02A3-B674-6374-5A19-47AA8CD1E2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8936" y="387330"/>
            <a:ext cx="1462812" cy="3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48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AF9D6B-BDE2-D179-45BC-0B1A94CA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686905" cy="1159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956C63-3F9D-319D-55DE-972342047A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D875B4-2B76-883F-A71C-87DD16D96C6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5254F0-5829-D486-37BA-49F7CA797A6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B29020-062B-F0D0-351B-5DEA9A4D7850}"/>
              </a:ext>
            </a:extLst>
          </p:cNvPr>
          <p:cNvSpPr/>
          <p:nvPr userDrawn="1"/>
        </p:nvSpPr>
        <p:spPr>
          <a:xfrm rot="5400000" flipV="1">
            <a:off x="8729393" y="3392424"/>
            <a:ext cx="6858000" cy="73152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8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360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ircles Gre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E14257C-3E40-D7D0-2946-29D523863166}"/>
              </a:ext>
            </a:extLst>
          </p:cNvPr>
          <p:cNvSpPr/>
          <p:nvPr userDrawn="1"/>
        </p:nvSpPr>
        <p:spPr>
          <a:xfrm>
            <a:off x="775231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EBD4B28-9B8E-4FB5-2365-22107EB6D85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198937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99F68A0-63A2-E6E2-8517-BB15AD5B2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171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2850F7-ACD1-093C-0E81-237212D457B6}"/>
              </a:ext>
            </a:extLst>
          </p:cNvPr>
          <p:cNvSpPr/>
          <p:nvPr userDrawn="1"/>
        </p:nvSpPr>
        <p:spPr>
          <a:xfrm>
            <a:off x="3597925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7EB576A7-6768-414C-3535-018C513FEB5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021631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F0C78C0C-342A-8EFF-A993-4EF41DC5FC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9865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5FF676-80E2-0ED3-C4DB-08BF27AD7997}"/>
              </a:ext>
            </a:extLst>
          </p:cNvPr>
          <p:cNvSpPr/>
          <p:nvPr userDrawn="1"/>
        </p:nvSpPr>
        <p:spPr>
          <a:xfrm>
            <a:off x="6420619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3D377B90-5A9C-4E37-0EF5-596BC68591C2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844325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E4B83505-1950-E711-4756-B86FD26518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2559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D0D29F9-2A4E-1B87-E97C-6F23CB63E250}"/>
              </a:ext>
            </a:extLst>
          </p:cNvPr>
          <p:cNvSpPr/>
          <p:nvPr userDrawn="1"/>
        </p:nvSpPr>
        <p:spPr>
          <a:xfrm>
            <a:off x="9243313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28FC774B-66C4-966C-C398-1B35B41FA84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667019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7ED27F08-4F4F-DDE9-01E4-57FD44920B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15253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F484B-E963-F00C-B1D5-EF0607909AA6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90958F33-868A-D38C-DB3E-0B603D2B8D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EC129B-D3F7-0226-AACD-389EB7C102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1360478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_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422D38-1226-7135-CBC5-9B8734D47F31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1021" t="8759" r="950"/>
          <a:stretch/>
        </p:blipFill>
        <p:spPr>
          <a:xfrm>
            <a:off x="0" y="0"/>
            <a:ext cx="12198096" cy="6858000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C38AD45-D0DE-A7D1-A9B3-F4E157D375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936" y="6142649"/>
            <a:ext cx="1462812" cy="389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552BAA-AF68-5C1D-90A9-320823AD4D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87600" y="2235200"/>
            <a:ext cx="7416800" cy="1879600"/>
          </a:xfr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4D3BA8A6-109B-BC48-C53F-4B8ACF793B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87599" y="4153227"/>
            <a:ext cx="7416800" cy="662613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285750" indent="0" algn="ctr">
              <a:buNone/>
              <a:defRPr sz="2000" b="1">
                <a:solidFill>
                  <a:schemeClr val="bg1"/>
                </a:solidFill>
              </a:defRPr>
            </a:lvl2pPr>
            <a:lvl3pPr marL="574675" indent="0" algn="ctr">
              <a:buNone/>
              <a:defRPr sz="2000" b="1">
                <a:solidFill>
                  <a:schemeClr val="bg1"/>
                </a:solidFill>
              </a:defRPr>
            </a:lvl3pPr>
            <a:lvl4pPr marL="862012" indent="0" algn="ctr">
              <a:buNone/>
              <a:defRPr sz="2000" b="1">
                <a:solidFill>
                  <a:schemeClr val="bg1"/>
                </a:solidFill>
              </a:defRPr>
            </a:lvl4pPr>
            <a:lvl5pPr marL="114935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784431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">
          <p15:clr>
            <a:srgbClr val="FBAE40"/>
          </p15:clr>
        </p15:guide>
        <p15:guide id="2" orient="horz" pos="420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_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422D38-1226-7135-CBC5-9B8734D47F31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1684" t="3199" r="5431" b="2514"/>
          <a:stretch/>
        </p:blipFill>
        <p:spPr>
          <a:xfrm>
            <a:off x="0" y="0"/>
            <a:ext cx="12198096" cy="6858000"/>
          </a:xfrm>
          <a:prstGeom prst="rect">
            <a:avLst/>
          </a:prstGeom>
        </p:spPr>
      </p:pic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F1F839B-8B67-4AA1-E976-40A1DA0A77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936" y="387330"/>
            <a:ext cx="1462812" cy="3891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8906FAA-AE30-DEF2-D9AB-9DC38F72571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88160" y="2235200"/>
            <a:ext cx="8615680" cy="1879600"/>
          </a:xfr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33643F-3A5E-6763-5FC7-1B05A0702A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88159" y="4153227"/>
            <a:ext cx="8615680" cy="662613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285750" indent="0" algn="ctr">
              <a:buNone/>
              <a:defRPr sz="2000" b="1">
                <a:solidFill>
                  <a:schemeClr val="bg1"/>
                </a:solidFill>
              </a:defRPr>
            </a:lvl2pPr>
            <a:lvl3pPr marL="574675" indent="0" algn="ctr">
              <a:buNone/>
              <a:defRPr sz="2000" b="1">
                <a:solidFill>
                  <a:schemeClr val="bg1"/>
                </a:solidFill>
              </a:defRPr>
            </a:lvl3pPr>
            <a:lvl4pPr marL="862012" indent="0" algn="ctr">
              <a:buNone/>
              <a:defRPr sz="2000" b="1">
                <a:solidFill>
                  <a:schemeClr val="bg1"/>
                </a:solidFill>
              </a:defRPr>
            </a:lvl4pPr>
            <a:lvl5pPr marL="114935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479276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">
          <p15:clr>
            <a:srgbClr val="FBAE40"/>
          </p15:clr>
        </p15:guide>
        <p15:guide id="2" orient="horz" pos="420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Divider Gre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96EEA499-94DF-3DDF-0723-0555730915C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7855F1F-76BA-04AF-BCC9-1A7F7736B7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936" y="387330"/>
            <a:ext cx="1462812" cy="389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C749D1-E9F2-6261-0892-90856A7061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054"/>
          <a:stretch/>
        </p:blipFill>
        <p:spPr>
          <a:xfrm>
            <a:off x="0" y="2108411"/>
            <a:ext cx="9367416" cy="1666276"/>
          </a:xfrm>
          <a:prstGeom prst="rect">
            <a:avLst/>
          </a:prstGeom>
        </p:spPr>
      </p:pic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00B87D1F-1C51-2858-F13C-689A430A0242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9468952" y="1772360"/>
            <a:ext cx="1819894" cy="18136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here to add ICON</a:t>
            </a:r>
            <a:br>
              <a:rPr lang="en-US" dirty="0"/>
            </a:br>
            <a:r>
              <a:rPr lang="en-US" dirty="0"/>
              <a:t>(no pictures)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60D292-9EEC-96F2-21C9-3BD6125391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3400" y="4522526"/>
            <a:ext cx="7696200" cy="1463040"/>
          </a:xfrm>
        </p:spPr>
        <p:txBody>
          <a:bodyPr anchor="t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F9F537E-EEEA-398A-9EB0-C16C5CE4E3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36" y="6032827"/>
            <a:ext cx="7690664" cy="662613"/>
          </a:xfr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285750" indent="0" algn="ctr">
              <a:buNone/>
              <a:defRPr sz="2000" b="1">
                <a:solidFill>
                  <a:schemeClr val="bg1"/>
                </a:solidFill>
              </a:defRPr>
            </a:lvl2pPr>
            <a:lvl3pPr marL="574675" indent="0" algn="ctr">
              <a:buNone/>
              <a:defRPr sz="2000" b="1">
                <a:solidFill>
                  <a:schemeClr val="bg1"/>
                </a:solidFill>
              </a:defRPr>
            </a:lvl3pPr>
            <a:lvl4pPr marL="862012" indent="0" algn="ctr">
              <a:buNone/>
              <a:defRPr sz="2000" b="1">
                <a:solidFill>
                  <a:schemeClr val="bg1"/>
                </a:solidFill>
              </a:defRPr>
            </a:lvl4pPr>
            <a:lvl5pPr marL="114935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574982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">
          <p15:clr>
            <a:srgbClr val="FBAE40"/>
          </p15:clr>
        </p15:guide>
        <p15:guide id="2" orient="horz" pos="4200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ine Gre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855A84A-A8A8-5F92-28E3-F329B3A336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4" b="4753"/>
          <a:stretch/>
        </p:blipFill>
        <p:spPr>
          <a:xfrm>
            <a:off x="394594" y="-14289"/>
            <a:ext cx="12297433" cy="6872289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F305C7C-D7D3-40DC-3310-DEF5FE481F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936" y="387330"/>
            <a:ext cx="1462812" cy="389145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0A3335D-D21C-42A9-A391-E62CD04894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36" y="5148907"/>
            <a:ext cx="8076744" cy="662613"/>
          </a:xfr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285750" indent="0" algn="ctr">
              <a:buNone/>
              <a:defRPr sz="2000" b="1">
                <a:solidFill>
                  <a:schemeClr val="bg1"/>
                </a:solidFill>
              </a:defRPr>
            </a:lvl2pPr>
            <a:lvl3pPr marL="574675" indent="0" algn="ctr">
              <a:buNone/>
              <a:defRPr sz="2000" b="1">
                <a:solidFill>
                  <a:schemeClr val="bg1"/>
                </a:solidFill>
              </a:defRPr>
            </a:lvl3pPr>
            <a:lvl4pPr marL="862012" indent="0" algn="ctr">
              <a:buNone/>
              <a:defRPr sz="2000" b="1">
                <a:solidFill>
                  <a:schemeClr val="bg1"/>
                </a:solidFill>
              </a:defRPr>
            </a:lvl4pPr>
            <a:lvl5pPr marL="114935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67565FA7-3951-26A7-378D-028A29E29C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935" y="2804160"/>
            <a:ext cx="8076745" cy="2209567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US" sz="4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415257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">
          <p15:clr>
            <a:srgbClr val="FBAE40"/>
          </p15:clr>
        </p15:guide>
        <p15:guide id="2" orient="horz" pos="4200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Slide Gre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A017E-F653-2175-8E17-129FC3095B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8955" y="1186044"/>
            <a:ext cx="6574090" cy="5454737"/>
          </a:xfrm>
          <a:prstGeom prst="rect">
            <a:avLst/>
          </a:prstGeom>
        </p:spPr>
      </p:pic>
      <p:sp>
        <p:nvSpPr>
          <p:cNvPr id="8" name="Picture Placeholder 20">
            <a:extLst>
              <a:ext uri="{FF2B5EF4-FFF2-40B4-BE49-F238E27FC236}">
                <a16:creationId xmlns:a16="http://schemas.microsoft.com/office/drawing/2014/main" id="{4BBE08F4-1280-261B-3C3F-1C6FC73FEE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24632" y="1433513"/>
            <a:ext cx="6157468" cy="3474720"/>
          </a:xfrm>
          <a:prstGeom prst="rect">
            <a:avLst/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DB9C34-BF9F-85D6-5BA6-636FBBB1791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81FB81F-A2A7-55A7-D2CF-68ECD6BE93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6CAD47-C99A-0A85-28C3-5D868052B0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296600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Gre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69C7A-99A2-AC50-267A-683E9437A5D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C9E9E7F-2B12-DACA-DE3F-2562D10846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85316C-8721-48E3-D013-96913E7FFE6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2" name="Picture Placeholder 20">
            <a:extLst>
              <a:ext uri="{FF2B5EF4-FFF2-40B4-BE49-F238E27FC236}">
                <a16:creationId xmlns:a16="http://schemas.microsoft.com/office/drawing/2014/main" id="{78DB264A-5485-632A-11E6-EFBB6A6EA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07531" y="1743075"/>
            <a:ext cx="5965032" cy="3783217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6FCDA163-55BE-798D-7FA8-1795D99E03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469" y="1453298"/>
            <a:ext cx="7772400" cy="452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75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Gre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4E59FDB9-6594-D66D-E1F7-D3FE2AB1FC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31792" y="1543050"/>
            <a:ext cx="3328416" cy="4414837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prstClr val="white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6" name="Picture 5" descr="Shape, rectangle, square&#10;&#10;Description automatically generated">
            <a:extLst>
              <a:ext uri="{FF2B5EF4-FFF2-40B4-BE49-F238E27FC236}">
                <a16:creationId xmlns:a16="http://schemas.microsoft.com/office/drawing/2014/main" id="{C41590D6-C07F-613D-9395-3736B00D2E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9587" y="1193294"/>
            <a:ext cx="3552826" cy="5099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382AFE-52FC-BC36-7105-759EAC64E11B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18C2124-B0DF-AD61-F727-68D5CAA49A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7ABE68-4CEC-478E-BBC4-813753D6F97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370764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gree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7B65A-8D4C-F723-071D-43E4B6FBC9D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919353" y="1131928"/>
            <a:ext cx="2353295" cy="5050988"/>
          </a:xfrm>
          <a:prstGeom prst="roundRect">
            <a:avLst>
              <a:gd name="adj" fmla="val 10748"/>
            </a:avLst>
          </a:prstGeom>
          <a:pattFill prst="dkDnDiag">
            <a:fgClr>
              <a:schemeClr val="bg1">
                <a:lumMod val="85000"/>
              </a:schemeClr>
            </a:fgClr>
            <a:bgClr>
              <a:prstClr val="white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B6247C8-FCF3-6117-D187-3E73EF67C033}"/>
              </a:ext>
            </a:extLst>
          </p:cNvPr>
          <p:cNvSpPr/>
          <p:nvPr userDrawn="1"/>
        </p:nvSpPr>
        <p:spPr>
          <a:xfrm rot="16200000">
            <a:off x="3412400" y="2286420"/>
            <a:ext cx="5367201" cy="2719004"/>
          </a:xfrm>
          <a:custGeom>
            <a:avLst/>
            <a:gdLst>
              <a:gd name="connsiteX0" fmla="*/ 5194023 w 5367201"/>
              <a:gd name="connsiteY0" fmla="*/ 444849 h 2719004"/>
              <a:gd name="connsiteX1" fmla="*/ 4935467 w 5367201"/>
              <a:gd name="connsiteY1" fmla="*/ 186293 h 2719004"/>
              <a:gd name="connsiteX2" fmla="*/ 416674 w 5367201"/>
              <a:gd name="connsiteY2" fmla="*/ 186292 h 2719004"/>
              <a:gd name="connsiteX3" fmla="*/ 158118 w 5367201"/>
              <a:gd name="connsiteY3" fmla="*/ 444848 h 2719004"/>
              <a:gd name="connsiteX4" fmla="*/ 158118 w 5367201"/>
              <a:gd name="connsiteY4" fmla="*/ 2268668 h 2719004"/>
              <a:gd name="connsiteX5" fmla="*/ 416674 w 5367201"/>
              <a:gd name="connsiteY5" fmla="*/ 2527224 h 2719004"/>
              <a:gd name="connsiteX6" fmla="*/ 4935467 w 5367201"/>
              <a:gd name="connsiteY6" fmla="*/ 2527224 h 2719004"/>
              <a:gd name="connsiteX7" fmla="*/ 5194023 w 5367201"/>
              <a:gd name="connsiteY7" fmla="*/ 2268669 h 2719004"/>
              <a:gd name="connsiteX8" fmla="*/ 5194023 w 5367201"/>
              <a:gd name="connsiteY8" fmla="*/ 2004263 h 2719004"/>
              <a:gd name="connsiteX9" fmla="*/ 5193667 w 5367201"/>
              <a:gd name="connsiteY9" fmla="*/ 2004263 h 2719004"/>
              <a:gd name="connsiteX10" fmla="*/ 5193667 w 5367201"/>
              <a:gd name="connsiteY10" fmla="*/ 709254 h 2719004"/>
              <a:gd name="connsiteX11" fmla="*/ 5194023 w 5367201"/>
              <a:gd name="connsiteY11" fmla="*/ 709254 h 2719004"/>
              <a:gd name="connsiteX12" fmla="*/ 5367201 w 5367201"/>
              <a:gd name="connsiteY12" fmla="*/ 439030 h 2719004"/>
              <a:gd name="connsiteX13" fmla="*/ 5367201 w 5367201"/>
              <a:gd name="connsiteY13" fmla="*/ 2274488 h 2719004"/>
              <a:gd name="connsiteX14" fmla="*/ 4950867 w 5367201"/>
              <a:gd name="connsiteY14" fmla="*/ 2690822 h 2719004"/>
              <a:gd name="connsiteX15" fmla="*/ 4130463 w 5367201"/>
              <a:gd name="connsiteY15" fmla="*/ 2690822 h 2719004"/>
              <a:gd name="connsiteX16" fmla="*/ 4130463 w 5367201"/>
              <a:gd name="connsiteY16" fmla="*/ 2699972 h 2719004"/>
              <a:gd name="connsiteX17" fmla="*/ 4111430 w 5367201"/>
              <a:gd name="connsiteY17" fmla="*/ 2719004 h 2719004"/>
              <a:gd name="connsiteX18" fmla="*/ 3516297 w 5367201"/>
              <a:gd name="connsiteY18" fmla="*/ 2719004 h 2719004"/>
              <a:gd name="connsiteX19" fmla="*/ 3497264 w 5367201"/>
              <a:gd name="connsiteY19" fmla="*/ 2699972 h 2719004"/>
              <a:gd name="connsiteX20" fmla="*/ 3497265 w 5367201"/>
              <a:gd name="connsiteY20" fmla="*/ 2690822 h 2719004"/>
              <a:gd name="connsiteX21" fmla="*/ 416334 w 5367201"/>
              <a:gd name="connsiteY21" fmla="*/ 2690821 h 2719004"/>
              <a:gd name="connsiteX22" fmla="*/ 0 w 5367201"/>
              <a:gd name="connsiteY22" fmla="*/ 2274487 h 2719004"/>
              <a:gd name="connsiteX23" fmla="*/ 0 w 5367201"/>
              <a:gd name="connsiteY23" fmla="*/ 439029 h 2719004"/>
              <a:gd name="connsiteX24" fmla="*/ 416334 w 5367201"/>
              <a:gd name="connsiteY24" fmla="*/ 22695 h 2719004"/>
              <a:gd name="connsiteX25" fmla="*/ 3361841 w 5367201"/>
              <a:gd name="connsiteY25" fmla="*/ 22695 h 2719004"/>
              <a:gd name="connsiteX26" fmla="*/ 3361841 w 5367201"/>
              <a:gd name="connsiteY26" fmla="*/ 19033 h 2719004"/>
              <a:gd name="connsiteX27" fmla="*/ 3380873 w 5367201"/>
              <a:gd name="connsiteY27" fmla="*/ 0 h 2719004"/>
              <a:gd name="connsiteX28" fmla="*/ 3723461 w 5367201"/>
              <a:gd name="connsiteY28" fmla="*/ 0 h 2719004"/>
              <a:gd name="connsiteX29" fmla="*/ 3742494 w 5367201"/>
              <a:gd name="connsiteY29" fmla="*/ 19033 h 2719004"/>
              <a:gd name="connsiteX30" fmla="*/ 3742494 w 5367201"/>
              <a:gd name="connsiteY30" fmla="*/ 22696 h 2719004"/>
              <a:gd name="connsiteX31" fmla="*/ 3877915 w 5367201"/>
              <a:gd name="connsiteY31" fmla="*/ 22696 h 2719004"/>
              <a:gd name="connsiteX32" fmla="*/ 3877915 w 5367201"/>
              <a:gd name="connsiteY32" fmla="*/ 19034 h 2719004"/>
              <a:gd name="connsiteX33" fmla="*/ 3896948 w 5367201"/>
              <a:gd name="connsiteY33" fmla="*/ 1 h 2719004"/>
              <a:gd name="connsiteX34" fmla="*/ 4239536 w 5367201"/>
              <a:gd name="connsiteY34" fmla="*/ 1 h 2719004"/>
              <a:gd name="connsiteX35" fmla="*/ 4258569 w 5367201"/>
              <a:gd name="connsiteY35" fmla="*/ 19034 h 2719004"/>
              <a:gd name="connsiteX36" fmla="*/ 4258569 w 5367201"/>
              <a:gd name="connsiteY36" fmla="*/ 22696 h 2719004"/>
              <a:gd name="connsiteX37" fmla="*/ 4413611 w 5367201"/>
              <a:gd name="connsiteY37" fmla="*/ 22696 h 2719004"/>
              <a:gd name="connsiteX38" fmla="*/ 4413611 w 5367201"/>
              <a:gd name="connsiteY38" fmla="*/ 19036 h 2719004"/>
              <a:gd name="connsiteX39" fmla="*/ 4432644 w 5367201"/>
              <a:gd name="connsiteY39" fmla="*/ 3 h 2719004"/>
              <a:gd name="connsiteX40" fmla="*/ 4622971 w 5367201"/>
              <a:gd name="connsiteY40" fmla="*/ 3 h 2719004"/>
              <a:gd name="connsiteX41" fmla="*/ 4642004 w 5367201"/>
              <a:gd name="connsiteY41" fmla="*/ 19036 h 2719004"/>
              <a:gd name="connsiteX42" fmla="*/ 4642004 w 5367201"/>
              <a:gd name="connsiteY42" fmla="*/ 22696 h 2719004"/>
              <a:gd name="connsiteX43" fmla="*/ 4950867 w 5367201"/>
              <a:gd name="connsiteY43" fmla="*/ 22696 h 2719004"/>
              <a:gd name="connsiteX44" fmla="*/ 5367201 w 5367201"/>
              <a:gd name="connsiteY44" fmla="*/ 439030 h 271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67201" h="2719004">
                <a:moveTo>
                  <a:pt x="5194023" y="444849"/>
                </a:moveTo>
                <a:cubicBezTo>
                  <a:pt x="5194023" y="302052"/>
                  <a:pt x="5078264" y="186293"/>
                  <a:pt x="4935467" y="186293"/>
                </a:cubicBezTo>
                <a:lnTo>
                  <a:pt x="416674" y="186292"/>
                </a:lnTo>
                <a:cubicBezTo>
                  <a:pt x="273878" y="186292"/>
                  <a:pt x="158118" y="302051"/>
                  <a:pt x="158118" y="444848"/>
                </a:cubicBezTo>
                <a:lnTo>
                  <a:pt x="158118" y="2268668"/>
                </a:lnTo>
                <a:cubicBezTo>
                  <a:pt x="158118" y="2411464"/>
                  <a:pt x="273878" y="2527224"/>
                  <a:pt x="416674" y="2527224"/>
                </a:cubicBezTo>
                <a:lnTo>
                  <a:pt x="4935467" y="2527224"/>
                </a:lnTo>
                <a:cubicBezTo>
                  <a:pt x="5078264" y="2527224"/>
                  <a:pt x="5194023" y="2411465"/>
                  <a:pt x="5194023" y="2268669"/>
                </a:cubicBezTo>
                <a:lnTo>
                  <a:pt x="5194023" y="2004263"/>
                </a:lnTo>
                <a:lnTo>
                  <a:pt x="5193667" y="2004263"/>
                </a:lnTo>
                <a:lnTo>
                  <a:pt x="5193667" y="709254"/>
                </a:lnTo>
                <a:lnTo>
                  <a:pt x="5194023" y="709254"/>
                </a:lnTo>
                <a:close/>
                <a:moveTo>
                  <a:pt x="5367201" y="439030"/>
                </a:moveTo>
                <a:lnTo>
                  <a:pt x="5367201" y="2274488"/>
                </a:lnTo>
                <a:cubicBezTo>
                  <a:pt x="5367201" y="2504423"/>
                  <a:pt x="5180802" y="2690822"/>
                  <a:pt x="4950867" y="2690822"/>
                </a:cubicBezTo>
                <a:lnTo>
                  <a:pt x="4130463" y="2690822"/>
                </a:lnTo>
                <a:lnTo>
                  <a:pt x="4130463" y="2699972"/>
                </a:lnTo>
                <a:cubicBezTo>
                  <a:pt x="4130463" y="2710483"/>
                  <a:pt x="4121942" y="2719004"/>
                  <a:pt x="4111430" y="2719004"/>
                </a:cubicBezTo>
                <a:lnTo>
                  <a:pt x="3516297" y="2719004"/>
                </a:lnTo>
                <a:cubicBezTo>
                  <a:pt x="3505786" y="2719004"/>
                  <a:pt x="3497264" y="2710483"/>
                  <a:pt x="3497264" y="2699972"/>
                </a:cubicBezTo>
                <a:lnTo>
                  <a:pt x="3497265" y="2690822"/>
                </a:lnTo>
                <a:lnTo>
                  <a:pt x="416334" y="2690821"/>
                </a:lnTo>
                <a:cubicBezTo>
                  <a:pt x="186399" y="2690821"/>
                  <a:pt x="0" y="2504422"/>
                  <a:pt x="0" y="2274487"/>
                </a:cubicBezTo>
                <a:lnTo>
                  <a:pt x="0" y="439029"/>
                </a:lnTo>
                <a:cubicBezTo>
                  <a:pt x="0" y="209094"/>
                  <a:pt x="186399" y="22695"/>
                  <a:pt x="416334" y="22695"/>
                </a:cubicBezTo>
                <a:lnTo>
                  <a:pt x="3361841" y="22695"/>
                </a:lnTo>
                <a:lnTo>
                  <a:pt x="3361841" y="19033"/>
                </a:lnTo>
                <a:cubicBezTo>
                  <a:pt x="3361841" y="8522"/>
                  <a:pt x="3370362" y="0"/>
                  <a:pt x="3380873" y="0"/>
                </a:cubicBezTo>
                <a:lnTo>
                  <a:pt x="3723461" y="0"/>
                </a:lnTo>
                <a:cubicBezTo>
                  <a:pt x="3733973" y="0"/>
                  <a:pt x="3742494" y="8522"/>
                  <a:pt x="3742494" y="19033"/>
                </a:cubicBezTo>
                <a:lnTo>
                  <a:pt x="3742494" y="22696"/>
                </a:lnTo>
                <a:lnTo>
                  <a:pt x="3877915" y="22696"/>
                </a:lnTo>
                <a:lnTo>
                  <a:pt x="3877915" y="19034"/>
                </a:lnTo>
                <a:cubicBezTo>
                  <a:pt x="3877915" y="8523"/>
                  <a:pt x="3886437" y="1"/>
                  <a:pt x="3896948" y="1"/>
                </a:cubicBezTo>
                <a:lnTo>
                  <a:pt x="4239536" y="1"/>
                </a:lnTo>
                <a:cubicBezTo>
                  <a:pt x="4250048" y="1"/>
                  <a:pt x="4258569" y="8523"/>
                  <a:pt x="4258569" y="19034"/>
                </a:cubicBezTo>
                <a:lnTo>
                  <a:pt x="4258569" y="22696"/>
                </a:lnTo>
                <a:lnTo>
                  <a:pt x="4413611" y="22696"/>
                </a:lnTo>
                <a:lnTo>
                  <a:pt x="4413611" y="19036"/>
                </a:lnTo>
                <a:cubicBezTo>
                  <a:pt x="4413611" y="8524"/>
                  <a:pt x="4422133" y="3"/>
                  <a:pt x="4432644" y="3"/>
                </a:cubicBezTo>
                <a:lnTo>
                  <a:pt x="4622971" y="3"/>
                </a:lnTo>
                <a:cubicBezTo>
                  <a:pt x="4633482" y="3"/>
                  <a:pt x="4642004" y="8524"/>
                  <a:pt x="4642004" y="19036"/>
                </a:cubicBezTo>
                <a:lnTo>
                  <a:pt x="4642004" y="22696"/>
                </a:lnTo>
                <a:lnTo>
                  <a:pt x="4950867" y="22696"/>
                </a:lnTo>
                <a:cubicBezTo>
                  <a:pt x="5180802" y="22696"/>
                  <a:pt x="5367201" y="209095"/>
                  <a:pt x="5367201" y="4390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69AD4-9124-DCD0-3132-8C71DB6BBBC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70A4DD0-5310-1F0B-3192-AF4902EA16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7DFA91-9D83-2B56-4E85-FCB8299251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2089188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D53DFD-FB7B-83EA-89A4-02723EF985B6}"/>
              </a:ext>
            </a:extLst>
          </p:cNvPr>
          <p:cNvSpPr/>
          <p:nvPr userDrawn="1"/>
        </p:nvSpPr>
        <p:spPr>
          <a:xfrm rot="5400000" flipV="1">
            <a:off x="8729393" y="3392424"/>
            <a:ext cx="6858000" cy="73152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8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94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9A6EFC-ADCF-F342-0B1D-2EBAF943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6959991" cy="1159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5FA9863-4D47-75E4-CF32-381ED9DF47D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25980" y="371874"/>
            <a:ext cx="4472084" cy="6485860"/>
          </a:xfrm>
          <a:custGeom>
            <a:avLst/>
            <a:gdLst>
              <a:gd name="connsiteX0" fmla="*/ 331657 w 4472084"/>
              <a:gd name="connsiteY0" fmla="*/ 0 h 6485860"/>
              <a:gd name="connsiteX1" fmla="*/ 4472084 w 4472084"/>
              <a:gd name="connsiteY1" fmla="*/ 0 h 6485860"/>
              <a:gd name="connsiteX2" fmla="*/ 4472084 w 4472084"/>
              <a:gd name="connsiteY2" fmla="*/ 6485860 h 6485860"/>
              <a:gd name="connsiteX3" fmla="*/ 0 w 4472084"/>
              <a:gd name="connsiteY3" fmla="*/ 6485860 h 6485860"/>
              <a:gd name="connsiteX4" fmla="*/ 0 w 4472084"/>
              <a:gd name="connsiteY4" fmla="*/ 331657 h 6485860"/>
              <a:gd name="connsiteX5" fmla="*/ 331657 w 4472084"/>
              <a:gd name="connsiteY5" fmla="*/ 0 h 648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2084" h="6485860">
                <a:moveTo>
                  <a:pt x="331657" y="0"/>
                </a:moveTo>
                <a:lnTo>
                  <a:pt x="4472084" y="0"/>
                </a:lnTo>
                <a:lnTo>
                  <a:pt x="4472084" y="6485860"/>
                </a:lnTo>
                <a:lnTo>
                  <a:pt x="0" y="6485860"/>
                </a:lnTo>
                <a:lnTo>
                  <a:pt x="0" y="331657"/>
                </a:lnTo>
                <a:cubicBezTo>
                  <a:pt x="0" y="148488"/>
                  <a:pt x="148488" y="0"/>
                  <a:pt x="33165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325">
            <a:noFill/>
          </a:ln>
        </p:spPr>
        <p:txBody>
          <a:bodyPr vert="horz" wrap="square" lIns="0" tIns="45720" rIns="0" bIns="45720" rtlCol="0">
            <a:noAutofit/>
          </a:bodyPr>
          <a:lstStyle>
            <a:lvl1pPr>
              <a:defRPr lang="en-US" dirty="0"/>
            </a:lvl1pPr>
          </a:lstStyle>
          <a:p>
            <a:pPr marL="7938" lvl="0" indent="0">
              <a:buNone/>
            </a:pPr>
            <a:r>
              <a:rPr lang="en-US" dirty="0"/>
              <a:t>      </a:t>
            </a:r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48F8A456-453D-C82B-AE97-14D926D10F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495"/>
          <a:stretch/>
        </p:blipFill>
        <p:spPr>
          <a:xfrm>
            <a:off x="7556397" y="186436"/>
            <a:ext cx="4635603" cy="66842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6C1D9B5-7DC7-371A-0C39-5E23FBDC81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CF315E-538D-03C6-33DF-629B1DB6297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524104E-8875-AEF8-9A89-83403880F011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237744" y="1442656"/>
            <a:ext cx="6959600" cy="43929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86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64A2E2E-6091-6B6A-43B3-04D6AF80A441}"/>
              </a:ext>
            </a:extLst>
          </p:cNvPr>
          <p:cNvSpPr/>
          <p:nvPr userDrawn="1"/>
        </p:nvSpPr>
        <p:spPr>
          <a:xfrm>
            <a:off x="8779836" y="0"/>
            <a:ext cx="341216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D9A6EFC-ADCF-F342-0B1D-2EBAF943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8214360" cy="1159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39E130D-C8DE-12B0-67FD-66FA74982F0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335812" y="1025246"/>
            <a:ext cx="2353295" cy="5050988"/>
          </a:xfrm>
          <a:prstGeom prst="roundRect">
            <a:avLst>
              <a:gd name="adj" fmla="val 10748"/>
            </a:avLst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FBF3DAC0-297B-867F-C921-75E5663FA869}"/>
              </a:ext>
            </a:extLst>
          </p:cNvPr>
          <p:cNvSpPr/>
          <p:nvPr userDrawn="1"/>
        </p:nvSpPr>
        <p:spPr>
          <a:xfrm rot="16200000">
            <a:off x="7828859" y="2179738"/>
            <a:ext cx="5367201" cy="2719004"/>
          </a:xfrm>
          <a:custGeom>
            <a:avLst/>
            <a:gdLst>
              <a:gd name="connsiteX0" fmla="*/ 5194023 w 5367201"/>
              <a:gd name="connsiteY0" fmla="*/ 444849 h 2719004"/>
              <a:gd name="connsiteX1" fmla="*/ 4935467 w 5367201"/>
              <a:gd name="connsiteY1" fmla="*/ 186293 h 2719004"/>
              <a:gd name="connsiteX2" fmla="*/ 416674 w 5367201"/>
              <a:gd name="connsiteY2" fmla="*/ 186292 h 2719004"/>
              <a:gd name="connsiteX3" fmla="*/ 158118 w 5367201"/>
              <a:gd name="connsiteY3" fmla="*/ 444848 h 2719004"/>
              <a:gd name="connsiteX4" fmla="*/ 158118 w 5367201"/>
              <a:gd name="connsiteY4" fmla="*/ 2268668 h 2719004"/>
              <a:gd name="connsiteX5" fmla="*/ 416674 w 5367201"/>
              <a:gd name="connsiteY5" fmla="*/ 2527224 h 2719004"/>
              <a:gd name="connsiteX6" fmla="*/ 4935467 w 5367201"/>
              <a:gd name="connsiteY6" fmla="*/ 2527224 h 2719004"/>
              <a:gd name="connsiteX7" fmla="*/ 5194023 w 5367201"/>
              <a:gd name="connsiteY7" fmla="*/ 2268669 h 2719004"/>
              <a:gd name="connsiteX8" fmla="*/ 5194023 w 5367201"/>
              <a:gd name="connsiteY8" fmla="*/ 2004263 h 2719004"/>
              <a:gd name="connsiteX9" fmla="*/ 5193667 w 5367201"/>
              <a:gd name="connsiteY9" fmla="*/ 2004263 h 2719004"/>
              <a:gd name="connsiteX10" fmla="*/ 5193667 w 5367201"/>
              <a:gd name="connsiteY10" fmla="*/ 709254 h 2719004"/>
              <a:gd name="connsiteX11" fmla="*/ 5194023 w 5367201"/>
              <a:gd name="connsiteY11" fmla="*/ 709254 h 2719004"/>
              <a:gd name="connsiteX12" fmla="*/ 5367201 w 5367201"/>
              <a:gd name="connsiteY12" fmla="*/ 439030 h 2719004"/>
              <a:gd name="connsiteX13" fmla="*/ 5367201 w 5367201"/>
              <a:gd name="connsiteY13" fmla="*/ 2274488 h 2719004"/>
              <a:gd name="connsiteX14" fmla="*/ 4950867 w 5367201"/>
              <a:gd name="connsiteY14" fmla="*/ 2690822 h 2719004"/>
              <a:gd name="connsiteX15" fmla="*/ 4130463 w 5367201"/>
              <a:gd name="connsiteY15" fmla="*/ 2690822 h 2719004"/>
              <a:gd name="connsiteX16" fmla="*/ 4130463 w 5367201"/>
              <a:gd name="connsiteY16" fmla="*/ 2699972 h 2719004"/>
              <a:gd name="connsiteX17" fmla="*/ 4111430 w 5367201"/>
              <a:gd name="connsiteY17" fmla="*/ 2719004 h 2719004"/>
              <a:gd name="connsiteX18" fmla="*/ 3516297 w 5367201"/>
              <a:gd name="connsiteY18" fmla="*/ 2719004 h 2719004"/>
              <a:gd name="connsiteX19" fmla="*/ 3497264 w 5367201"/>
              <a:gd name="connsiteY19" fmla="*/ 2699972 h 2719004"/>
              <a:gd name="connsiteX20" fmla="*/ 3497265 w 5367201"/>
              <a:gd name="connsiteY20" fmla="*/ 2690822 h 2719004"/>
              <a:gd name="connsiteX21" fmla="*/ 416334 w 5367201"/>
              <a:gd name="connsiteY21" fmla="*/ 2690821 h 2719004"/>
              <a:gd name="connsiteX22" fmla="*/ 0 w 5367201"/>
              <a:gd name="connsiteY22" fmla="*/ 2274487 h 2719004"/>
              <a:gd name="connsiteX23" fmla="*/ 0 w 5367201"/>
              <a:gd name="connsiteY23" fmla="*/ 439029 h 2719004"/>
              <a:gd name="connsiteX24" fmla="*/ 416334 w 5367201"/>
              <a:gd name="connsiteY24" fmla="*/ 22695 h 2719004"/>
              <a:gd name="connsiteX25" fmla="*/ 3361841 w 5367201"/>
              <a:gd name="connsiteY25" fmla="*/ 22695 h 2719004"/>
              <a:gd name="connsiteX26" fmla="*/ 3361841 w 5367201"/>
              <a:gd name="connsiteY26" fmla="*/ 19033 h 2719004"/>
              <a:gd name="connsiteX27" fmla="*/ 3380873 w 5367201"/>
              <a:gd name="connsiteY27" fmla="*/ 0 h 2719004"/>
              <a:gd name="connsiteX28" fmla="*/ 3723461 w 5367201"/>
              <a:gd name="connsiteY28" fmla="*/ 0 h 2719004"/>
              <a:gd name="connsiteX29" fmla="*/ 3742494 w 5367201"/>
              <a:gd name="connsiteY29" fmla="*/ 19033 h 2719004"/>
              <a:gd name="connsiteX30" fmla="*/ 3742494 w 5367201"/>
              <a:gd name="connsiteY30" fmla="*/ 22696 h 2719004"/>
              <a:gd name="connsiteX31" fmla="*/ 3877915 w 5367201"/>
              <a:gd name="connsiteY31" fmla="*/ 22696 h 2719004"/>
              <a:gd name="connsiteX32" fmla="*/ 3877915 w 5367201"/>
              <a:gd name="connsiteY32" fmla="*/ 19034 h 2719004"/>
              <a:gd name="connsiteX33" fmla="*/ 3896948 w 5367201"/>
              <a:gd name="connsiteY33" fmla="*/ 1 h 2719004"/>
              <a:gd name="connsiteX34" fmla="*/ 4239536 w 5367201"/>
              <a:gd name="connsiteY34" fmla="*/ 1 h 2719004"/>
              <a:gd name="connsiteX35" fmla="*/ 4258569 w 5367201"/>
              <a:gd name="connsiteY35" fmla="*/ 19034 h 2719004"/>
              <a:gd name="connsiteX36" fmla="*/ 4258569 w 5367201"/>
              <a:gd name="connsiteY36" fmla="*/ 22696 h 2719004"/>
              <a:gd name="connsiteX37" fmla="*/ 4413611 w 5367201"/>
              <a:gd name="connsiteY37" fmla="*/ 22696 h 2719004"/>
              <a:gd name="connsiteX38" fmla="*/ 4413611 w 5367201"/>
              <a:gd name="connsiteY38" fmla="*/ 19036 h 2719004"/>
              <a:gd name="connsiteX39" fmla="*/ 4432644 w 5367201"/>
              <a:gd name="connsiteY39" fmla="*/ 3 h 2719004"/>
              <a:gd name="connsiteX40" fmla="*/ 4622971 w 5367201"/>
              <a:gd name="connsiteY40" fmla="*/ 3 h 2719004"/>
              <a:gd name="connsiteX41" fmla="*/ 4642004 w 5367201"/>
              <a:gd name="connsiteY41" fmla="*/ 19036 h 2719004"/>
              <a:gd name="connsiteX42" fmla="*/ 4642004 w 5367201"/>
              <a:gd name="connsiteY42" fmla="*/ 22696 h 2719004"/>
              <a:gd name="connsiteX43" fmla="*/ 4950867 w 5367201"/>
              <a:gd name="connsiteY43" fmla="*/ 22696 h 2719004"/>
              <a:gd name="connsiteX44" fmla="*/ 5367201 w 5367201"/>
              <a:gd name="connsiteY44" fmla="*/ 439030 h 271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67201" h="2719004">
                <a:moveTo>
                  <a:pt x="5194023" y="444849"/>
                </a:moveTo>
                <a:cubicBezTo>
                  <a:pt x="5194023" y="302052"/>
                  <a:pt x="5078264" y="186293"/>
                  <a:pt x="4935467" y="186293"/>
                </a:cubicBezTo>
                <a:lnTo>
                  <a:pt x="416674" y="186292"/>
                </a:lnTo>
                <a:cubicBezTo>
                  <a:pt x="273878" y="186292"/>
                  <a:pt x="158118" y="302051"/>
                  <a:pt x="158118" y="444848"/>
                </a:cubicBezTo>
                <a:lnTo>
                  <a:pt x="158118" y="2268668"/>
                </a:lnTo>
                <a:cubicBezTo>
                  <a:pt x="158118" y="2411464"/>
                  <a:pt x="273878" y="2527224"/>
                  <a:pt x="416674" y="2527224"/>
                </a:cubicBezTo>
                <a:lnTo>
                  <a:pt x="4935467" y="2527224"/>
                </a:lnTo>
                <a:cubicBezTo>
                  <a:pt x="5078264" y="2527224"/>
                  <a:pt x="5194023" y="2411465"/>
                  <a:pt x="5194023" y="2268669"/>
                </a:cubicBezTo>
                <a:lnTo>
                  <a:pt x="5194023" y="2004263"/>
                </a:lnTo>
                <a:lnTo>
                  <a:pt x="5193667" y="2004263"/>
                </a:lnTo>
                <a:lnTo>
                  <a:pt x="5193667" y="709254"/>
                </a:lnTo>
                <a:lnTo>
                  <a:pt x="5194023" y="709254"/>
                </a:lnTo>
                <a:close/>
                <a:moveTo>
                  <a:pt x="5367201" y="439030"/>
                </a:moveTo>
                <a:lnTo>
                  <a:pt x="5367201" y="2274488"/>
                </a:lnTo>
                <a:cubicBezTo>
                  <a:pt x="5367201" y="2504423"/>
                  <a:pt x="5180802" y="2690822"/>
                  <a:pt x="4950867" y="2690822"/>
                </a:cubicBezTo>
                <a:lnTo>
                  <a:pt x="4130463" y="2690822"/>
                </a:lnTo>
                <a:lnTo>
                  <a:pt x="4130463" y="2699972"/>
                </a:lnTo>
                <a:cubicBezTo>
                  <a:pt x="4130463" y="2710483"/>
                  <a:pt x="4121942" y="2719004"/>
                  <a:pt x="4111430" y="2719004"/>
                </a:cubicBezTo>
                <a:lnTo>
                  <a:pt x="3516297" y="2719004"/>
                </a:lnTo>
                <a:cubicBezTo>
                  <a:pt x="3505786" y="2719004"/>
                  <a:pt x="3497264" y="2710483"/>
                  <a:pt x="3497264" y="2699972"/>
                </a:cubicBezTo>
                <a:lnTo>
                  <a:pt x="3497265" y="2690822"/>
                </a:lnTo>
                <a:lnTo>
                  <a:pt x="416334" y="2690821"/>
                </a:lnTo>
                <a:cubicBezTo>
                  <a:pt x="186399" y="2690821"/>
                  <a:pt x="0" y="2504422"/>
                  <a:pt x="0" y="2274487"/>
                </a:cubicBezTo>
                <a:lnTo>
                  <a:pt x="0" y="439029"/>
                </a:lnTo>
                <a:cubicBezTo>
                  <a:pt x="0" y="209094"/>
                  <a:pt x="186399" y="22695"/>
                  <a:pt x="416334" y="22695"/>
                </a:cubicBezTo>
                <a:lnTo>
                  <a:pt x="3361841" y="22695"/>
                </a:lnTo>
                <a:lnTo>
                  <a:pt x="3361841" y="19033"/>
                </a:lnTo>
                <a:cubicBezTo>
                  <a:pt x="3361841" y="8522"/>
                  <a:pt x="3370362" y="0"/>
                  <a:pt x="3380873" y="0"/>
                </a:cubicBezTo>
                <a:lnTo>
                  <a:pt x="3723461" y="0"/>
                </a:lnTo>
                <a:cubicBezTo>
                  <a:pt x="3733973" y="0"/>
                  <a:pt x="3742494" y="8522"/>
                  <a:pt x="3742494" y="19033"/>
                </a:cubicBezTo>
                <a:lnTo>
                  <a:pt x="3742494" y="22696"/>
                </a:lnTo>
                <a:lnTo>
                  <a:pt x="3877915" y="22696"/>
                </a:lnTo>
                <a:lnTo>
                  <a:pt x="3877915" y="19034"/>
                </a:lnTo>
                <a:cubicBezTo>
                  <a:pt x="3877915" y="8523"/>
                  <a:pt x="3886437" y="1"/>
                  <a:pt x="3896948" y="1"/>
                </a:cubicBezTo>
                <a:lnTo>
                  <a:pt x="4239536" y="1"/>
                </a:lnTo>
                <a:cubicBezTo>
                  <a:pt x="4250048" y="1"/>
                  <a:pt x="4258569" y="8523"/>
                  <a:pt x="4258569" y="19034"/>
                </a:cubicBezTo>
                <a:lnTo>
                  <a:pt x="4258569" y="22696"/>
                </a:lnTo>
                <a:lnTo>
                  <a:pt x="4413611" y="22696"/>
                </a:lnTo>
                <a:lnTo>
                  <a:pt x="4413611" y="19036"/>
                </a:lnTo>
                <a:cubicBezTo>
                  <a:pt x="4413611" y="8524"/>
                  <a:pt x="4422133" y="3"/>
                  <a:pt x="4432644" y="3"/>
                </a:cubicBezTo>
                <a:lnTo>
                  <a:pt x="4622971" y="3"/>
                </a:lnTo>
                <a:cubicBezTo>
                  <a:pt x="4633482" y="3"/>
                  <a:pt x="4642004" y="8524"/>
                  <a:pt x="4642004" y="19036"/>
                </a:cubicBezTo>
                <a:lnTo>
                  <a:pt x="4642004" y="22696"/>
                </a:lnTo>
                <a:lnTo>
                  <a:pt x="4950867" y="22696"/>
                </a:lnTo>
                <a:cubicBezTo>
                  <a:pt x="5180802" y="22696"/>
                  <a:pt x="5367201" y="209095"/>
                  <a:pt x="5367201" y="4390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 b="0" i="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3E6BA-061F-B5F4-ED6A-C073939236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1D9AF6-C6A4-BF61-116F-56689BDC503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DC317-0E26-6D63-7DE6-F187DA2803D1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17B985E-3602-9CE9-AA15-FA0867A49D7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744" y="1442656"/>
            <a:ext cx="8213725" cy="43929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110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F2DDA-84BA-0809-50FD-D38BEA671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8599" y="1463040"/>
            <a:ext cx="5726417" cy="40857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E8FF0D-5EB3-44AA-5DBC-14DC1ABAE1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6480" y="1463040"/>
            <a:ext cx="5666785" cy="40857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50B3F-72F5-F33A-0E7B-C1C71CB82BA3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345FCB7-B3A7-101E-C96E-6295B6060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649456" cy="1159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083CEA-B2E2-DBB4-9C7C-ABB9535F6D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3AA0CD-09FF-7E86-B9F2-DBEE24F272D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615B68-796E-4524-DB6D-57C68CBBD133}"/>
              </a:ext>
            </a:extLst>
          </p:cNvPr>
          <p:cNvSpPr/>
          <p:nvPr userDrawn="1"/>
        </p:nvSpPr>
        <p:spPr>
          <a:xfrm rot="5400000" flipV="1">
            <a:off x="8726424" y="3392424"/>
            <a:ext cx="6858000" cy="73152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8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551BC16-8E0E-F16B-C8B1-948BE04E1F8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29235" y="1871610"/>
            <a:ext cx="5726286" cy="43466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CF30A79-C9C9-C99F-14FB-6CF4D2981E3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36481" y="1871610"/>
            <a:ext cx="5650719" cy="43466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84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CABFE3-C5B1-C2B3-9C47-7264D5D2F6A8}"/>
              </a:ext>
            </a:extLst>
          </p:cNvPr>
          <p:cNvSpPr/>
          <p:nvPr userDrawn="1"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F2DDA-84BA-0809-50FD-D38BEA671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744" y="1463040"/>
            <a:ext cx="5563436" cy="40857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E8FF0D-5EB3-44AA-5DBC-14DC1ABAE1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7268" y="1463040"/>
            <a:ext cx="5431832" cy="40857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3837B6E-01D6-AEE3-DC93-67607FCD2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5563435" cy="1159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B226B9-DA3F-BBE7-FDCB-8BC72194A6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BCCBE-6894-75EA-DD99-71C2A7C8D21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B1FAF2-0107-2583-481A-9AB3DAABE6C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9B41C33-DB17-832E-C18B-F360C3A0C57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7744" y="1871610"/>
            <a:ext cx="5562600" cy="4383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653F9CF3-78B7-3388-1572-A4F46FD6B69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7267" y="1871610"/>
            <a:ext cx="5454058" cy="438314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312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Slide 4 peop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4D4075-54D7-6A6A-50E8-3281100CF6C9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6BAFC-DF95-BFCA-DBF8-7226DB8004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701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778F3F7-44C7-126F-40FB-1C988B6EEE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701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0EE88F-AE7C-C386-1C73-1F5897B651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4858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BAE3F959-C6F8-0682-FBC2-4F1BC30213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2479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6F3F84E-33AA-07DC-69BF-39CA854176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2479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91DC5A23-7B00-058F-528E-A343453540E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9636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09A3A5A3-C2EA-2FFE-C3E1-C3EF426C05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7257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BED2E2B4-1AE0-7D02-7D16-77F9221401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57257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6280DC09-E9DA-E0B2-477E-90EA181D0DC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574414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F21542E-FF09-7F51-CD09-7FB0DE1FE1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12035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A5D26A2-3A2D-129A-D37C-3731AEB151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12035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Picture Placeholder 9">
            <a:extLst>
              <a:ext uri="{FF2B5EF4-FFF2-40B4-BE49-F238E27FC236}">
                <a16:creationId xmlns:a16="http://schemas.microsoft.com/office/drawing/2014/main" id="{4C0D3DE0-2FE9-2E46-2DDF-382521FC49C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9192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D9670E94-D140-B500-FBCF-AABE7EEB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66478" cy="93662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6897B0-7EF6-866D-0182-9741523E2F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549FE0-17A2-51D8-6E18-E5518AFECB2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E0E73-5C7A-A23A-299E-49D5A6A4555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2804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Slide 8 peopl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6BAFC-DF95-BFCA-DBF8-7226DB8004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701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778F3F7-44C7-126F-40FB-1C988B6EEE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701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0EE88F-AE7C-C386-1C73-1F5897B651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578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BAE3F959-C6F8-0682-FBC2-4F1BC30213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2479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6F3F84E-33AA-07DC-69BF-39CA854176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2479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91DC5A23-7B00-058F-528E-A343453540E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00356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09A3A5A3-C2EA-2FFE-C3E1-C3EF426C05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7257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BED2E2B4-1AE0-7D02-7D16-77F9221401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57257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6280DC09-E9DA-E0B2-477E-90EA181D0DC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755134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F21542E-FF09-7F51-CD09-7FB0DE1FE1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12035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A5D26A2-3A2D-129A-D37C-3731AEB151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12035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Picture Placeholder 9">
            <a:extLst>
              <a:ext uri="{FF2B5EF4-FFF2-40B4-BE49-F238E27FC236}">
                <a16:creationId xmlns:a16="http://schemas.microsoft.com/office/drawing/2014/main" id="{4C0D3DE0-2FE9-2E46-2DDF-382521FC49C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609912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D9670E94-D140-B500-FBCF-AABE7EEB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66478" cy="93662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A5AC46BD-5E5D-B9DD-D3BF-E4A397FD52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7701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59E349D-8015-626D-8333-970B2FD39C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7701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860F50D-8294-9796-A66D-A9F70056FB0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45578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5BAFB55-E6C5-F765-DB88-21B2FFEA3E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2479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EE7E1FF-2470-790C-D0B6-198F2AB2EE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02479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E1722736-F5D8-DDEE-EA42-7DCA2AF9507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900356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EF5EDD91-1D03-07DC-AD88-1162EF9394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57257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AFEB971-DBA9-E990-7CAE-E1ED2AAA8F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57257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AED3C9-E056-7C50-3414-F9255B619449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755134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7174ED6-04C6-72E8-8ED0-0FDB0D69A26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12035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C91E7B-F907-0C98-2956-1C2681009C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12035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0740F477-2D98-010C-09C5-3D5D016A76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609912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52483-B16D-3C9B-4BE3-1D2015F21FC8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40EA63D-F0A9-1D66-EF49-3E0F901A32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9276FB-81CB-6349-E3B7-222B315636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2589289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69A92A-509F-637C-F216-D423515646B7}"/>
              </a:ext>
            </a:extLst>
          </p:cNvPr>
          <p:cNvSpPr/>
          <p:nvPr userDrawn="1"/>
        </p:nvSpPr>
        <p:spPr>
          <a:xfrm>
            <a:off x="0" y="4551528"/>
            <a:ext cx="12192000" cy="23064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F2DDA-84BA-0809-50FD-D38BEA671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744" y="1463040"/>
            <a:ext cx="11544303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8984DA-B0D6-25C5-FAFD-BDCC59ACF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44301" cy="1159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4045F2-CA5F-E146-C10C-06700CD78B3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A1CE176-0CE2-E2BF-2825-7BD88FC6C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CAF227-9FBC-EA0A-A748-C5E0CAEA962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20ADB1-07C2-1069-0E42-A6457F49671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37744" y="1875100"/>
            <a:ext cx="11550650" cy="25464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58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E14257C-3E40-D7D0-2946-29D523863166}"/>
              </a:ext>
            </a:extLst>
          </p:cNvPr>
          <p:cNvSpPr/>
          <p:nvPr userDrawn="1"/>
        </p:nvSpPr>
        <p:spPr>
          <a:xfrm>
            <a:off x="1323871" y="2029766"/>
            <a:ext cx="2270928" cy="227092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BA352F-50E1-F671-C044-6A7E85D54BEC}"/>
              </a:ext>
            </a:extLst>
          </p:cNvPr>
          <p:cNvSpPr/>
          <p:nvPr userDrawn="1"/>
        </p:nvSpPr>
        <p:spPr>
          <a:xfrm>
            <a:off x="4960536" y="2029766"/>
            <a:ext cx="2270928" cy="227092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99D322-F5A2-FCA0-4A71-492C30D8B2ED}"/>
              </a:ext>
            </a:extLst>
          </p:cNvPr>
          <p:cNvSpPr/>
          <p:nvPr userDrawn="1"/>
        </p:nvSpPr>
        <p:spPr>
          <a:xfrm>
            <a:off x="8597201" y="2029766"/>
            <a:ext cx="2270928" cy="227092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EBD4B28-9B8E-4FB5-2365-22107EB6D85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747577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3AF64053-FC6E-BF87-81DE-2924F705E45F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5384242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6F09818A-913A-01BE-6E29-BC79232FDBAB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020907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99F68A0-63A2-E6E2-8517-BB15AD5B2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4932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AA158197-4C61-E3A5-FBDD-AEBF7519D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1597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1DC87DD-606F-D305-D685-7DA1C1B74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98262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356C1C-B997-183C-9491-DD8C01461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AB88DF-CFD6-27A0-3312-6F6DB2A8A4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70DD26-5FA2-9AE0-94F0-10B9EB9E68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59D7FE-BF82-A08B-1342-126F70B1F1D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09E5D1-5509-2B68-53EE-23B947BD3CBC}"/>
              </a:ext>
            </a:extLst>
          </p:cNvPr>
          <p:cNvSpPr/>
          <p:nvPr userDrawn="1"/>
        </p:nvSpPr>
        <p:spPr>
          <a:xfrm rot="5400000" flipV="1">
            <a:off x="8729393" y="3392424"/>
            <a:ext cx="6858000" cy="73152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8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57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2A5AF-D6FA-770D-DE68-900396E817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58205" y="2786714"/>
            <a:ext cx="7875589" cy="1798779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B3617F-E8DB-DC44-0C6E-DFF5FFA157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8205" y="4755494"/>
            <a:ext cx="7875589" cy="5780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 i="0">
                <a:solidFill>
                  <a:schemeClr val="accent5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BEFB8A-80FB-DE6F-A2B0-04325342CB57}"/>
              </a:ext>
            </a:extLst>
          </p:cNvPr>
          <p:cNvSpPr/>
          <p:nvPr userDrawn="1"/>
        </p:nvSpPr>
        <p:spPr>
          <a:xfrm>
            <a:off x="5227320" y="2590860"/>
            <a:ext cx="1737360" cy="75431"/>
          </a:xfrm>
          <a:prstGeom prst="rect">
            <a:avLst/>
          </a:prstGeom>
          <a:gradFill flip="none" rotWithShape="1">
            <a:gsLst>
              <a:gs pos="7000">
                <a:schemeClr val="accent2"/>
              </a:gs>
              <a:gs pos="93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EEF180-50BE-C2A8-5925-52E7BAD6C4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75496" y="2232632"/>
            <a:ext cx="2641007" cy="322145"/>
          </a:xfrm>
          <a:prstGeom prst="rect">
            <a:avLst/>
          </a:prstGeom>
        </p:spPr>
        <p:txBody>
          <a:bodyPr/>
          <a:lstStyle>
            <a:lvl1pPr marL="7938" indent="0" algn="ctr">
              <a:buNone/>
              <a:defRPr sz="1400" cap="all" spc="200" baseline="0">
                <a:solidFill>
                  <a:schemeClr val="bg1"/>
                </a:solidFill>
              </a:defRPr>
            </a:lvl1pPr>
            <a:lvl2pPr marL="341313" indent="0">
              <a:buNone/>
              <a:defRPr/>
            </a:lvl2pPr>
            <a:lvl3pPr marL="574675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CE036-8F30-19B4-1006-00526B3DADA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0851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 V-1.31.23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44223CC-0975-8852-CB2D-4950A93197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8936" y="387330"/>
            <a:ext cx="1462812" cy="3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17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1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E14257C-3E40-D7D0-2946-29D523863166}"/>
              </a:ext>
            </a:extLst>
          </p:cNvPr>
          <p:cNvSpPr/>
          <p:nvPr userDrawn="1"/>
        </p:nvSpPr>
        <p:spPr>
          <a:xfrm>
            <a:off x="775231" y="1978966"/>
            <a:ext cx="2270928" cy="227092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EBD4B28-9B8E-4FB5-2365-22107EB6D85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198937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99F68A0-63A2-E6E2-8517-BB15AD5B2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171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2850F7-ACD1-093C-0E81-237212D457B6}"/>
              </a:ext>
            </a:extLst>
          </p:cNvPr>
          <p:cNvSpPr/>
          <p:nvPr userDrawn="1"/>
        </p:nvSpPr>
        <p:spPr>
          <a:xfrm>
            <a:off x="3597925" y="1978966"/>
            <a:ext cx="2270928" cy="227092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7EB576A7-6768-414C-3535-018C513FEB5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021631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F0C78C0C-342A-8EFF-A993-4EF41DC5FC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9865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5FF676-80E2-0ED3-C4DB-08BF27AD7997}"/>
              </a:ext>
            </a:extLst>
          </p:cNvPr>
          <p:cNvSpPr/>
          <p:nvPr userDrawn="1"/>
        </p:nvSpPr>
        <p:spPr>
          <a:xfrm>
            <a:off x="6420619" y="1978966"/>
            <a:ext cx="2270928" cy="227092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3D377B90-5A9C-4E37-0EF5-596BC68591C2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844325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E4B83505-1950-E711-4756-B86FD26518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2559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D0D29F9-2A4E-1B87-E97C-6F23CB63E250}"/>
              </a:ext>
            </a:extLst>
          </p:cNvPr>
          <p:cNvSpPr/>
          <p:nvPr userDrawn="1"/>
        </p:nvSpPr>
        <p:spPr>
          <a:xfrm>
            <a:off x="9243313" y="1978966"/>
            <a:ext cx="2270928" cy="227092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28FC774B-66C4-966C-C398-1B35B41FA84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667019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7ED27F08-4F4F-DDE9-01E4-57FD44920B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15253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5DB8F4-21E7-B544-1A43-4D649DD044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69F516-EB9B-3894-2A19-D41C99DEFAD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79EFE-1D03-A3EA-B4F7-5763258B6751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687650-A84C-9DB6-4B91-165B0DED3F5F}"/>
              </a:ext>
            </a:extLst>
          </p:cNvPr>
          <p:cNvSpPr/>
          <p:nvPr userDrawn="1"/>
        </p:nvSpPr>
        <p:spPr>
          <a:xfrm rot="5400000" flipV="1">
            <a:off x="8729393" y="3392424"/>
            <a:ext cx="6858000" cy="73152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8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38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E14257C-3E40-D7D0-2946-29D523863166}"/>
              </a:ext>
            </a:extLst>
          </p:cNvPr>
          <p:cNvSpPr/>
          <p:nvPr userDrawn="1"/>
        </p:nvSpPr>
        <p:spPr>
          <a:xfrm>
            <a:off x="1323871" y="20297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BA352F-50E1-F671-C044-6A7E85D54BEC}"/>
              </a:ext>
            </a:extLst>
          </p:cNvPr>
          <p:cNvSpPr/>
          <p:nvPr userDrawn="1"/>
        </p:nvSpPr>
        <p:spPr>
          <a:xfrm>
            <a:off x="4960536" y="20297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99D322-F5A2-FCA0-4A71-492C30D8B2ED}"/>
              </a:ext>
            </a:extLst>
          </p:cNvPr>
          <p:cNvSpPr/>
          <p:nvPr userDrawn="1"/>
        </p:nvSpPr>
        <p:spPr>
          <a:xfrm>
            <a:off x="8597201" y="20297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EBD4B28-9B8E-4FB5-2365-22107EB6D85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747577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3AF64053-FC6E-BF87-81DE-2924F705E45F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5384242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6F09818A-913A-01BE-6E29-BC79232FDBAB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020907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99F68A0-63A2-E6E2-8517-BB15AD5B2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4932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AA158197-4C61-E3A5-FBDD-AEBF7519D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1597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1DC87DD-606F-D305-D685-7DA1C1B74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98262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EAE7AD-1491-6ECE-A4FD-65E1F1680C0C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356C1C-B997-183C-9491-DD8C01461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C251E849-BBFE-5513-F114-E1BE8F71F8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CAC727-8511-B65C-B545-A60BA2763C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1403509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E14257C-3E40-D7D0-2946-29D523863166}"/>
              </a:ext>
            </a:extLst>
          </p:cNvPr>
          <p:cNvSpPr/>
          <p:nvPr userDrawn="1"/>
        </p:nvSpPr>
        <p:spPr>
          <a:xfrm>
            <a:off x="775231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EBD4B28-9B8E-4FB5-2365-22107EB6D85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198937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99F68A0-63A2-E6E2-8517-BB15AD5B2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171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2850F7-ACD1-093C-0E81-237212D457B6}"/>
              </a:ext>
            </a:extLst>
          </p:cNvPr>
          <p:cNvSpPr/>
          <p:nvPr userDrawn="1"/>
        </p:nvSpPr>
        <p:spPr>
          <a:xfrm>
            <a:off x="3597925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7EB576A7-6768-414C-3535-018C513FEB5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021631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F0C78C0C-342A-8EFF-A993-4EF41DC5FC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9865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5FF676-80E2-0ED3-C4DB-08BF27AD7997}"/>
              </a:ext>
            </a:extLst>
          </p:cNvPr>
          <p:cNvSpPr/>
          <p:nvPr userDrawn="1"/>
        </p:nvSpPr>
        <p:spPr>
          <a:xfrm>
            <a:off x="6420619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3D377B90-5A9C-4E37-0EF5-596BC68591C2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844325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E4B83505-1950-E711-4756-B86FD26518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2559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D0D29F9-2A4E-1B87-E97C-6F23CB63E250}"/>
              </a:ext>
            </a:extLst>
          </p:cNvPr>
          <p:cNvSpPr/>
          <p:nvPr userDrawn="1"/>
        </p:nvSpPr>
        <p:spPr>
          <a:xfrm>
            <a:off x="9243313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28FC774B-66C4-966C-C398-1B35B41FA84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667019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7ED27F08-4F4F-DDE9-01E4-57FD44920B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15253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F484B-E963-F00C-B1D5-EF0607909AA6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90958F33-868A-D38C-DB3E-0B603D2B8D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EC129B-D3F7-0226-AACD-389EB7C102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2017664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Third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51217-55B1-E12A-5A31-469672DC8C7B}"/>
              </a:ext>
            </a:extLst>
          </p:cNvPr>
          <p:cNvSpPr/>
          <p:nvPr userDrawn="1"/>
        </p:nvSpPr>
        <p:spPr>
          <a:xfrm>
            <a:off x="8098972" y="0"/>
            <a:ext cx="40930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F2DDA-84BA-0809-50FD-D38BEA671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744" y="1463040"/>
            <a:ext cx="7553011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912AAE0-CB37-C78F-3E57-01F34BF64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7553009" cy="1159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AF8D18-7E0D-2DF6-D239-AE558DC51F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C377E4-695E-1590-43D1-929777769C5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52E9B7-AE91-22DA-4986-3E7549E44630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8C7C49E-648A-2981-DAA1-CDA5F5F788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744" y="1920875"/>
            <a:ext cx="7551738" cy="4270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7">
            <a:extLst>
              <a:ext uri="{FF2B5EF4-FFF2-40B4-BE49-F238E27FC236}">
                <a16:creationId xmlns:a16="http://schemas.microsoft.com/office/drawing/2014/main" id="{FE048AE1-CAB7-001B-9C5F-560CBCB23CA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76655" y="1920875"/>
            <a:ext cx="3491910" cy="427037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549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1 -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AF9D6B-BDE2-D179-45BC-0B1A94CA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18256"/>
            <a:ext cx="10246360" cy="1159192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ED047B6-AAA2-70F7-C8F9-50470DF830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0039" y="1957725"/>
            <a:ext cx="3406385" cy="444653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b="1" i="0">
                <a:solidFill>
                  <a:schemeClr val="accent3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A525AD98-0B94-9767-DB38-8E40C47E6B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68415" y="1957725"/>
            <a:ext cx="3406385" cy="444653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b="1" i="0">
                <a:solidFill>
                  <a:schemeClr val="accent1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9919A3FC-CEE1-2391-4EA0-0AB672F553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16791" y="1957725"/>
            <a:ext cx="3406385" cy="444653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b="1" i="0">
                <a:solidFill>
                  <a:schemeClr val="accent4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68FC0D8-8E23-7A8B-0E12-E17FC2080884}"/>
              </a:ext>
            </a:extLst>
          </p:cNvPr>
          <p:cNvGrpSpPr/>
          <p:nvPr userDrawn="1"/>
        </p:nvGrpSpPr>
        <p:grpSpPr>
          <a:xfrm>
            <a:off x="11258354" y="1493053"/>
            <a:ext cx="708376" cy="502270"/>
            <a:chOff x="10936703" y="790829"/>
            <a:chExt cx="968005" cy="686359"/>
          </a:xfrm>
          <a:solidFill>
            <a:srgbClr val="F2F2F2"/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D0704FB2-CEC1-B46B-760B-912405C76F9C}"/>
                </a:ext>
              </a:extLst>
            </p:cNvPr>
            <p:cNvSpPr/>
            <p:nvPr/>
          </p:nvSpPr>
          <p:spPr>
            <a:xfrm rot="19463008" flipV="1">
              <a:off x="10936703" y="1227280"/>
              <a:ext cx="944935" cy="2499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77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7690A777-8ABD-BB5E-A749-79E4EAF7B6B8}"/>
                </a:ext>
              </a:extLst>
            </p:cNvPr>
            <p:cNvSpPr/>
            <p:nvPr/>
          </p:nvSpPr>
          <p:spPr>
            <a:xfrm rot="2136992">
              <a:off x="10959773" y="790829"/>
              <a:ext cx="944935" cy="2499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77"/>
              </a:endParaRPr>
            </a:p>
          </p:txBody>
        </p:sp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61C397A5-5290-8795-1F1C-C26F5E1502E3}"/>
              </a:ext>
            </a:extLst>
          </p:cNvPr>
          <p:cNvSpPr/>
          <p:nvPr userDrawn="1"/>
        </p:nvSpPr>
        <p:spPr>
          <a:xfrm>
            <a:off x="-142245" y="1652625"/>
            <a:ext cx="11989678" cy="182880"/>
          </a:xfrm>
          <a:custGeom>
            <a:avLst/>
            <a:gdLst>
              <a:gd name="connsiteX0" fmla="*/ 0 w 11989678"/>
              <a:gd name="connsiteY0" fmla="*/ 0 h 257176"/>
              <a:gd name="connsiteX1" fmla="*/ 11575340 w 11989678"/>
              <a:gd name="connsiteY1" fmla="*/ 0 h 257176"/>
              <a:gd name="connsiteX2" fmla="*/ 11730037 w 11989678"/>
              <a:gd name="connsiteY2" fmla="*/ 0 h 257176"/>
              <a:gd name="connsiteX3" fmla="*/ 11861090 w 11989678"/>
              <a:gd name="connsiteY3" fmla="*/ 0 h 257176"/>
              <a:gd name="connsiteX4" fmla="*/ 11989678 w 11989678"/>
              <a:gd name="connsiteY4" fmla="*/ 128588 h 257176"/>
              <a:gd name="connsiteX5" fmla="*/ 11989677 w 11989678"/>
              <a:gd name="connsiteY5" fmla="*/ 128588 h 257176"/>
              <a:gd name="connsiteX6" fmla="*/ 11861089 w 11989678"/>
              <a:gd name="connsiteY6" fmla="*/ 257176 h 257176"/>
              <a:gd name="connsiteX7" fmla="*/ 11575340 w 11989678"/>
              <a:gd name="connsiteY7" fmla="*/ 257175 h 257176"/>
              <a:gd name="connsiteX8" fmla="*/ 0 w 11989678"/>
              <a:gd name="connsiteY8" fmla="*/ 257175 h 25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9678" h="257176">
                <a:moveTo>
                  <a:pt x="0" y="0"/>
                </a:moveTo>
                <a:lnTo>
                  <a:pt x="11575340" y="0"/>
                </a:lnTo>
                <a:lnTo>
                  <a:pt x="11730037" y="0"/>
                </a:lnTo>
                <a:lnTo>
                  <a:pt x="11861090" y="0"/>
                </a:lnTo>
                <a:cubicBezTo>
                  <a:pt x="11932107" y="0"/>
                  <a:pt x="11989678" y="57571"/>
                  <a:pt x="11989678" y="128588"/>
                </a:cubicBezTo>
                <a:lnTo>
                  <a:pt x="11989677" y="128588"/>
                </a:lnTo>
                <a:cubicBezTo>
                  <a:pt x="11989677" y="199605"/>
                  <a:pt x="11932106" y="257176"/>
                  <a:pt x="11861089" y="257176"/>
                </a:cubicBezTo>
                <a:lnTo>
                  <a:pt x="11575340" y="257175"/>
                </a:lnTo>
                <a:lnTo>
                  <a:pt x="0" y="257175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+mn-lt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0581DCA-E7B1-9F37-F020-4DCD72F32E44}"/>
              </a:ext>
            </a:extLst>
          </p:cNvPr>
          <p:cNvSpPr/>
          <p:nvPr userDrawn="1"/>
        </p:nvSpPr>
        <p:spPr>
          <a:xfrm>
            <a:off x="-110171" y="1727122"/>
            <a:ext cx="11430000" cy="274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/>
              </a:gs>
              <a:gs pos="32000">
                <a:schemeClr val="accent1"/>
              </a:gs>
              <a:gs pos="83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98A4F15-50D9-90D6-6F9D-4705669F3B99}"/>
              </a:ext>
            </a:extLst>
          </p:cNvPr>
          <p:cNvSpPr>
            <a:spLocks noChangeAspect="1"/>
          </p:cNvSpPr>
          <p:nvPr userDrawn="1"/>
        </p:nvSpPr>
        <p:spPr>
          <a:xfrm>
            <a:off x="298237" y="1708834"/>
            <a:ext cx="64008" cy="6400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77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9B7E2B9-BBF8-A793-ECB9-EE6699456115}"/>
              </a:ext>
            </a:extLst>
          </p:cNvPr>
          <p:cNvSpPr>
            <a:spLocks noChangeAspect="1"/>
          </p:cNvSpPr>
          <p:nvPr userDrawn="1"/>
        </p:nvSpPr>
        <p:spPr>
          <a:xfrm>
            <a:off x="4031765" y="1708834"/>
            <a:ext cx="64008" cy="6400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77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1C11090-F59B-9F61-DD1D-E9CB12A524CD}"/>
              </a:ext>
            </a:extLst>
          </p:cNvPr>
          <p:cNvSpPr>
            <a:spLocks noChangeAspect="1"/>
          </p:cNvSpPr>
          <p:nvPr userDrawn="1"/>
        </p:nvSpPr>
        <p:spPr>
          <a:xfrm>
            <a:off x="7774799" y="1708834"/>
            <a:ext cx="64008" cy="6400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E248A3-32D2-2CC8-79E0-DCF03D2A70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EBD2B4-8138-525B-E01A-49B85E0A2E1E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64013" y="6441707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DF26A4-8357-AD6B-6E0E-C4A6719EAD3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90800D-C2EB-BDAC-C86A-33CB28E6DB3D}"/>
              </a:ext>
            </a:extLst>
          </p:cNvPr>
          <p:cNvSpPr>
            <a:spLocks noChangeAspect="1"/>
          </p:cNvSpPr>
          <p:nvPr userDrawn="1"/>
        </p:nvSpPr>
        <p:spPr>
          <a:xfrm>
            <a:off x="11252899" y="1708834"/>
            <a:ext cx="64008" cy="6400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7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341FEC-DEBC-B092-46EB-9E6546A3175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19478" y="2494711"/>
            <a:ext cx="3406385" cy="361081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C9FFF1B-15B8-030E-A9E1-A673FA6EB97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68415" y="2494711"/>
            <a:ext cx="3406385" cy="361081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446B4CC-3873-2AC9-AA60-90AB628D16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16791" y="2494711"/>
            <a:ext cx="3406385" cy="361081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620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1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AF9D6B-BDE2-D179-45BC-0B1A94CA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18256"/>
            <a:ext cx="10246360" cy="1159192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ED047B6-AAA2-70F7-C8F9-50470DF830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0039" y="1940841"/>
            <a:ext cx="2597557" cy="444653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b="1" i="0">
                <a:solidFill>
                  <a:schemeClr val="accent3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A525AD98-0B94-9767-DB38-8E40C47E6B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97225" y="1940841"/>
            <a:ext cx="2597557" cy="444653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b="1" i="0">
                <a:solidFill>
                  <a:schemeClr val="accent1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9919A3FC-CEE1-2391-4EA0-0AB672F553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74411" y="1940841"/>
            <a:ext cx="2597557" cy="444653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b="1" i="0">
                <a:solidFill>
                  <a:schemeClr val="accent4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86A010D-ADBF-6FE9-9985-A918EF0F4A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51596" y="1940841"/>
            <a:ext cx="2597557" cy="444653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b="1" i="0">
                <a:solidFill>
                  <a:schemeClr val="accent2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68FC0D8-8E23-7A8B-0E12-E17FC2080884}"/>
              </a:ext>
            </a:extLst>
          </p:cNvPr>
          <p:cNvGrpSpPr/>
          <p:nvPr userDrawn="1"/>
        </p:nvGrpSpPr>
        <p:grpSpPr>
          <a:xfrm>
            <a:off x="11258354" y="1493053"/>
            <a:ext cx="708376" cy="502270"/>
            <a:chOff x="10936703" y="790829"/>
            <a:chExt cx="968005" cy="686359"/>
          </a:xfrm>
          <a:solidFill>
            <a:srgbClr val="F2F2F2"/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D0704FB2-CEC1-B46B-760B-912405C76F9C}"/>
                </a:ext>
              </a:extLst>
            </p:cNvPr>
            <p:cNvSpPr/>
            <p:nvPr/>
          </p:nvSpPr>
          <p:spPr>
            <a:xfrm rot="19463008" flipV="1">
              <a:off x="10936703" y="1227280"/>
              <a:ext cx="944935" cy="2499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77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7690A777-8ABD-BB5E-A749-79E4EAF7B6B8}"/>
                </a:ext>
              </a:extLst>
            </p:cNvPr>
            <p:cNvSpPr/>
            <p:nvPr/>
          </p:nvSpPr>
          <p:spPr>
            <a:xfrm rot="2136992">
              <a:off x="10959773" y="790829"/>
              <a:ext cx="944935" cy="2499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77"/>
              </a:endParaRPr>
            </a:p>
          </p:txBody>
        </p:sp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61C397A5-5290-8795-1F1C-C26F5E1502E3}"/>
              </a:ext>
            </a:extLst>
          </p:cNvPr>
          <p:cNvSpPr/>
          <p:nvPr userDrawn="1"/>
        </p:nvSpPr>
        <p:spPr>
          <a:xfrm>
            <a:off x="-142245" y="1652625"/>
            <a:ext cx="11989678" cy="182880"/>
          </a:xfrm>
          <a:custGeom>
            <a:avLst/>
            <a:gdLst>
              <a:gd name="connsiteX0" fmla="*/ 0 w 11989678"/>
              <a:gd name="connsiteY0" fmla="*/ 0 h 257176"/>
              <a:gd name="connsiteX1" fmla="*/ 11575340 w 11989678"/>
              <a:gd name="connsiteY1" fmla="*/ 0 h 257176"/>
              <a:gd name="connsiteX2" fmla="*/ 11730037 w 11989678"/>
              <a:gd name="connsiteY2" fmla="*/ 0 h 257176"/>
              <a:gd name="connsiteX3" fmla="*/ 11861090 w 11989678"/>
              <a:gd name="connsiteY3" fmla="*/ 0 h 257176"/>
              <a:gd name="connsiteX4" fmla="*/ 11989678 w 11989678"/>
              <a:gd name="connsiteY4" fmla="*/ 128588 h 257176"/>
              <a:gd name="connsiteX5" fmla="*/ 11989677 w 11989678"/>
              <a:gd name="connsiteY5" fmla="*/ 128588 h 257176"/>
              <a:gd name="connsiteX6" fmla="*/ 11861089 w 11989678"/>
              <a:gd name="connsiteY6" fmla="*/ 257176 h 257176"/>
              <a:gd name="connsiteX7" fmla="*/ 11575340 w 11989678"/>
              <a:gd name="connsiteY7" fmla="*/ 257175 h 257176"/>
              <a:gd name="connsiteX8" fmla="*/ 0 w 11989678"/>
              <a:gd name="connsiteY8" fmla="*/ 257175 h 25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9678" h="257176">
                <a:moveTo>
                  <a:pt x="0" y="0"/>
                </a:moveTo>
                <a:lnTo>
                  <a:pt x="11575340" y="0"/>
                </a:lnTo>
                <a:lnTo>
                  <a:pt x="11730037" y="0"/>
                </a:lnTo>
                <a:lnTo>
                  <a:pt x="11861090" y="0"/>
                </a:lnTo>
                <a:cubicBezTo>
                  <a:pt x="11932107" y="0"/>
                  <a:pt x="11989678" y="57571"/>
                  <a:pt x="11989678" y="128588"/>
                </a:cubicBezTo>
                <a:lnTo>
                  <a:pt x="11989677" y="128588"/>
                </a:lnTo>
                <a:cubicBezTo>
                  <a:pt x="11989677" y="199605"/>
                  <a:pt x="11932106" y="257176"/>
                  <a:pt x="11861089" y="257176"/>
                </a:cubicBezTo>
                <a:lnTo>
                  <a:pt x="11575340" y="257175"/>
                </a:lnTo>
                <a:lnTo>
                  <a:pt x="0" y="257175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venir Next LT Pro" panose="020B0504020202020204" pitchFamily="34" charset="77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0581DCA-E7B1-9F37-F020-4DCD72F32E44}"/>
              </a:ext>
            </a:extLst>
          </p:cNvPr>
          <p:cNvSpPr/>
          <p:nvPr userDrawn="1"/>
        </p:nvSpPr>
        <p:spPr>
          <a:xfrm>
            <a:off x="-110171" y="1727122"/>
            <a:ext cx="8778240" cy="274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/>
              </a:gs>
              <a:gs pos="32000">
                <a:schemeClr val="accent1"/>
              </a:gs>
              <a:gs pos="83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98A4F15-50D9-90D6-6F9D-4705669F3B99}"/>
              </a:ext>
            </a:extLst>
          </p:cNvPr>
          <p:cNvSpPr>
            <a:spLocks noChangeAspect="1"/>
          </p:cNvSpPr>
          <p:nvPr userDrawn="1"/>
        </p:nvSpPr>
        <p:spPr>
          <a:xfrm>
            <a:off x="298237" y="1708834"/>
            <a:ext cx="64008" cy="6400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77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9B7E2B9-BBF8-A793-ECB9-EE6699456115}"/>
              </a:ext>
            </a:extLst>
          </p:cNvPr>
          <p:cNvSpPr>
            <a:spLocks noChangeAspect="1"/>
          </p:cNvSpPr>
          <p:nvPr userDrawn="1"/>
        </p:nvSpPr>
        <p:spPr>
          <a:xfrm>
            <a:off x="3065221" y="1708834"/>
            <a:ext cx="64008" cy="6400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77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1C11090-F59B-9F61-DD1D-E9CB12A524CD}"/>
              </a:ext>
            </a:extLst>
          </p:cNvPr>
          <p:cNvSpPr>
            <a:spLocks noChangeAspect="1"/>
          </p:cNvSpPr>
          <p:nvPr userDrawn="1"/>
        </p:nvSpPr>
        <p:spPr>
          <a:xfrm>
            <a:off x="5878362" y="1708834"/>
            <a:ext cx="64008" cy="6400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77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C66B9B2-C77A-B10F-8480-DCBDD9E11E93}"/>
              </a:ext>
            </a:extLst>
          </p:cNvPr>
          <p:cNvSpPr/>
          <p:nvPr userDrawn="1"/>
        </p:nvSpPr>
        <p:spPr>
          <a:xfrm>
            <a:off x="8682505" y="1727122"/>
            <a:ext cx="2743200" cy="274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3000">
                <a:schemeClr val="accent2"/>
              </a:gs>
              <a:gs pos="97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D57AA03-F2A7-1999-C432-6799054159FB}"/>
              </a:ext>
            </a:extLst>
          </p:cNvPr>
          <p:cNvSpPr>
            <a:spLocks noChangeAspect="1"/>
          </p:cNvSpPr>
          <p:nvPr userDrawn="1"/>
        </p:nvSpPr>
        <p:spPr>
          <a:xfrm>
            <a:off x="8627601" y="1708834"/>
            <a:ext cx="64008" cy="6400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77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074547C-0897-4D0F-84A8-066E7DC9195E}"/>
              </a:ext>
            </a:extLst>
          </p:cNvPr>
          <p:cNvSpPr>
            <a:spLocks noChangeAspect="1"/>
          </p:cNvSpPr>
          <p:nvPr userDrawn="1"/>
        </p:nvSpPr>
        <p:spPr>
          <a:xfrm>
            <a:off x="11386555" y="1708834"/>
            <a:ext cx="64008" cy="6400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E248A3-32D2-2CC8-79E0-DCF03D2A70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EBD2B4-8138-525B-E01A-49B85E0A2E1E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64013" y="6441707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DF26A4-8357-AD6B-6E0E-C4A6719EAD3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7114C-9B9F-2415-4202-6B698A3B68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98450" y="2477827"/>
            <a:ext cx="2619375" cy="360864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71DD9A2-C671-EF2C-17C0-58440C26B3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097225" y="2477827"/>
            <a:ext cx="2619375" cy="360864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1638EE1-D09B-BE3C-4730-6B0D456ABAC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874411" y="2477827"/>
            <a:ext cx="2619375" cy="360864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C4E4885-4DD6-4E92-6C78-CE02589A2A0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51596" y="2477827"/>
            <a:ext cx="2619375" cy="360864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878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1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AF9D6B-BDE2-D179-45BC-0B1A94CA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18256"/>
            <a:ext cx="10246360" cy="1159192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ED047B6-AAA2-70F7-C8F9-50470DF830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646" y="2154276"/>
            <a:ext cx="2194560" cy="444653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b="1" i="0">
                <a:solidFill>
                  <a:schemeClr val="accent3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A525AD98-0B94-9767-DB38-8E40C47E6B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15088" y="2154276"/>
            <a:ext cx="2194560" cy="444653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b="1" i="0">
                <a:solidFill>
                  <a:schemeClr val="accent1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9919A3FC-CEE1-2391-4EA0-0AB672F553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8530" y="2154276"/>
            <a:ext cx="2194560" cy="444653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b="1" i="0">
                <a:solidFill>
                  <a:schemeClr val="accent4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86A010D-ADBF-6FE9-9985-A918EF0F4A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81972" y="2154276"/>
            <a:ext cx="2194560" cy="444653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b="1" i="0">
                <a:solidFill>
                  <a:schemeClr val="accent2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52EA28D7-2534-A4DF-A538-8E8B20A8A7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15415" y="2154276"/>
            <a:ext cx="2194560" cy="444653"/>
          </a:xfrm>
          <a:prstGeom prst="rect">
            <a:avLst/>
          </a:prstGeom>
        </p:spPr>
        <p:txBody>
          <a:bodyPr/>
          <a:lstStyle>
            <a:lvl1pPr marL="7938" indent="0">
              <a:buNone/>
              <a:defRPr b="1" i="0">
                <a:solidFill>
                  <a:schemeClr val="accent5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68FC0D8-8E23-7A8B-0E12-E17FC2080884}"/>
              </a:ext>
            </a:extLst>
          </p:cNvPr>
          <p:cNvGrpSpPr/>
          <p:nvPr userDrawn="1"/>
        </p:nvGrpSpPr>
        <p:grpSpPr>
          <a:xfrm>
            <a:off x="11510042" y="1493053"/>
            <a:ext cx="708376" cy="502270"/>
            <a:chOff x="10936703" y="790829"/>
            <a:chExt cx="968005" cy="686359"/>
          </a:xfrm>
          <a:solidFill>
            <a:srgbClr val="F2F2F2"/>
          </a:solidFill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D0704FB2-CEC1-B46B-760B-912405C76F9C}"/>
                </a:ext>
              </a:extLst>
            </p:cNvPr>
            <p:cNvSpPr/>
            <p:nvPr/>
          </p:nvSpPr>
          <p:spPr>
            <a:xfrm rot="19463008" flipV="1">
              <a:off x="10936703" y="1227280"/>
              <a:ext cx="944935" cy="2499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77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7690A777-8ABD-BB5E-A749-79E4EAF7B6B8}"/>
                </a:ext>
              </a:extLst>
            </p:cNvPr>
            <p:cNvSpPr/>
            <p:nvPr/>
          </p:nvSpPr>
          <p:spPr>
            <a:xfrm rot="2136992">
              <a:off x="10959773" y="790829"/>
              <a:ext cx="944935" cy="2499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77"/>
              </a:endParaRPr>
            </a:p>
          </p:txBody>
        </p:sp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61C397A5-5290-8795-1F1C-C26F5E1502E3}"/>
              </a:ext>
            </a:extLst>
          </p:cNvPr>
          <p:cNvSpPr/>
          <p:nvPr userDrawn="1"/>
        </p:nvSpPr>
        <p:spPr>
          <a:xfrm>
            <a:off x="-142245" y="1652625"/>
            <a:ext cx="12070080" cy="182880"/>
          </a:xfrm>
          <a:custGeom>
            <a:avLst/>
            <a:gdLst>
              <a:gd name="connsiteX0" fmla="*/ 0 w 11989678"/>
              <a:gd name="connsiteY0" fmla="*/ 0 h 257176"/>
              <a:gd name="connsiteX1" fmla="*/ 11575340 w 11989678"/>
              <a:gd name="connsiteY1" fmla="*/ 0 h 257176"/>
              <a:gd name="connsiteX2" fmla="*/ 11730037 w 11989678"/>
              <a:gd name="connsiteY2" fmla="*/ 0 h 257176"/>
              <a:gd name="connsiteX3" fmla="*/ 11861090 w 11989678"/>
              <a:gd name="connsiteY3" fmla="*/ 0 h 257176"/>
              <a:gd name="connsiteX4" fmla="*/ 11989678 w 11989678"/>
              <a:gd name="connsiteY4" fmla="*/ 128588 h 257176"/>
              <a:gd name="connsiteX5" fmla="*/ 11989677 w 11989678"/>
              <a:gd name="connsiteY5" fmla="*/ 128588 h 257176"/>
              <a:gd name="connsiteX6" fmla="*/ 11861089 w 11989678"/>
              <a:gd name="connsiteY6" fmla="*/ 257176 h 257176"/>
              <a:gd name="connsiteX7" fmla="*/ 11575340 w 11989678"/>
              <a:gd name="connsiteY7" fmla="*/ 257175 h 257176"/>
              <a:gd name="connsiteX8" fmla="*/ 0 w 11989678"/>
              <a:gd name="connsiteY8" fmla="*/ 257175 h 25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9678" h="257176">
                <a:moveTo>
                  <a:pt x="0" y="0"/>
                </a:moveTo>
                <a:lnTo>
                  <a:pt x="11575340" y="0"/>
                </a:lnTo>
                <a:lnTo>
                  <a:pt x="11730037" y="0"/>
                </a:lnTo>
                <a:lnTo>
                  <a:pt x="11861090" y="0"/>
                </a:lnTo>
                <a:cubicBezTo>
                  <a:pt x="11932107" y="0"/>
                  <a:pt x="11989678" y="57571"/>
                  <a:pt x="11989678" y="128588"/>
                </a:cubicBezTo>
                <a:lnTo>
                  <a:pt x="11989677" y="128588"/>
                </a:lnTo>
                <a:cubicBezTo>
                  <a:pt x="11989677" y="199605"/>
                  <a:pt x="11932106" y="257176"/>
                  <a:pt x="11861089" y="257176"/>
                </a:cubicBezTo>
                <a:lnTo>
                  <a:pt x="11575340" y="257175"/>
                </a:lnTo>
                <a:lnTo>
                  <a:pt x="0" y="257175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+mn-lt"/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60581DCA-E7B1-9F37-F020-4DCD72F32E44}"/>
              </a:ext>
            </a:extLst>
          </p:cNvPr>
          <p:cNvSpPr/>
          <p:nvPr userDrawn="1"/>
        </p:nvSpPr>
        <p:spPr>
          <a:xfrm>
            <a:off x="-110170" y="1727122"/>
            <a:ext cx="7584101" cy="274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/>
              </a:gs>
              <a:gs pos="32000">
                <a:schemeClr val="accent1"/>
              </a:gs>
              <a:gs pos="83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98A4F15-50D9-90D6-6F9D-4705669F3B99}"/>
              </a:ext>
            </a:extLst>
          </p:cNvPr>
          <p:cNvSpPr>
            <a:spLocks noChangeAspect="1"/>
          </p:cNvSpPr>
          <p:nvPr userDrawn="1"/>
        </p:nvSpPr>
        <p:spPr>
          <a:xfrm>
            <a:off x="298237" y="1708834"/>
            <a:ext cx="64008" cy="6400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77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9B7E2B9-BBF8-A793-ECB9-EE6699456115}"/>
              </a:ext>
            </a:extLst>
          </p:cNvPr>
          <p:cNvSpPr>
            <a:spLocks noChangeAspect="1"/>
          </p:cNvSpPr>
          <p:nvPr userDrawn="1"/>
        </p:nvSpPr>
        <p:spPr>
          <a:xfrm>
            <a:off x="2703190" y="1708834"/>
            <a:ext cx="64008" cy="6400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77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1C11090-F59B-9F61-DD1D-E9CB12A524CD}"/>
              </a:ext>
            </a:extLst>
          </p:cNvPr>
          <p:cNvSpPr>
            <a:spLocks noChangeAspect="1"/>
          </p:cNvSpPr>
          <p:nvPr userDrawn="1"/>
        </p:nvSpPr>
        <p:spPr>
          <a:xfrm>
            <a:off x="4974566" y="1708834"/>
            <a:ext cx="64008" cy="6400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77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4C66B9B2-C77A-B10F-8480-DCBDD9E11E93}"/>
              </a:ext>
            </a:extLst>
          </p:cNvPr>
          <p:cNvSpPr/>
          <p:nvPr userDrawn="1"/>
        </p:nvSpPr>
        <p:spPr>
          <a:xfrm>
            <a:off x="7297661" y="1727122"/>
            <a:ext cx="2249907" cy="274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3000">
                <a:schemeClr val="accent2"/>
              </a:gs>
              <a:gs pos="97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D57AA03-F2A7-1999-C432-6799054159FB}"/>
              </a:ext>
            </a:extLst>
          </p:cNvPr>
          <p:cNvSpPr>
            <a:spLocks noChangeAspect="1"/>
          </p:cNvSpPr>
          <p:nvPr userDrawn="1"/>
        </p:nvSpPr>
        <p:spPr>
          <a:xfrm>
            <a:off x="7297662" y="1708834"/>
            <a:ext cx="64008" cy="6400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77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3A87D5EA-1501-183A-DB7B-41C2276A405D}"/>
              </a:ext>
            </a:extLst>
          </p:cNvPr>
          <p:cNvSpPr/>
          <p:nvPr userDrawn="1"/>
        </p:nvSpPr>
        <p:spPr>
          <a:xfrm>
            <a:off x="9431451" y="1727122"/>
            <a:ext cx="2377440" cy="2743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074547C-0897-4D0F-84A8-066E7DC9195E}"/>
              </a:ext>
            </a:extLst>
          </p:cNvPr>
          <p:cNvSpPr>
            <a:spLocks noChangeAspect="1"/>
          </p:cNvSpPr>
          <p:nvPr userDrawn="1"/>
        </p:nvSpPr>
        <p:spPr>
          <a:xfrm>
            <a:off x="9614479" y="1708834"/>
            <a:ext cx="64008" cy="6400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77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69873BA-905C-D0BF-E38E-A786141C9BD1}"/>
              </a:ext>
            </a:extLst>
          </p:cNvPr>
          <p:cNvSpPr>
            <a:spLocks noChangeAspect="1"/>
          </p:cNvSpPr>
          <p:nvPr userDrawn="1"/>
        </p:nvSpPr>
        <p:spPr>
          <a:xfrm>
            <a:off x="11745031" y="1708834"/>
            <a:ext cx="64008" cy="64008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E248A3-32D2-2CC8-79E0-DCF03D2A70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EBD2B4-8138-525B-E01A-49B85E0A2E1E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64013" y="6441707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DF26A4-8357-AD6B-6E0E-C4A6719EAD3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960A0-C5FC-E3D7-3308-55C1322348B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1646" y="2598738"/>
            <a:ext cx="2178050" cy="34829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114074D-24D9-9D9F-D1BE-74DD1B05796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15088" y="2598738"/>
            <a:ext cx="2178050" cy="34829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6B1041-49EE-09F9-755A-4CC40C088C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948530" y="2598738"/>
            <a:ext cx="2178050" cy="34829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829DD29-8052-1C93-A0AF-55184A5C31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81972" y="2598738"/>
            <a:ext cx="2178050" cy="34829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D3A1FFE-96EC-2DC8-C4A9-04F3E988CE7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615415" y="2598738"/>
            <a:ext cx="2178050" cy="348297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520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2 -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AF9D6B-BDE2-D179-45BC-0B1A94CA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18256"/>
            <a:ext cx="10246360" cy="1159192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5A4BE1-F70C-FF66-242C-B579B3CD7AC9}"/>
              </a:ext>
            </a:extLst>
          </p:cNvPr>
          <p:cNvSpPr/>
          <p:nvPr userDrawn="1"/>
        </p:nvSpPr>
        <p:spPr>
          <a:xfrm>
            <a:off x="10972800" y="293024"/>
            <a:ext cx="1016877" cy="1016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0"/>
            </a:endParaRPr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F7A4D558-6F7F-5489-19F2-A1B7CFAA7F87}"/>
              </a:ext>
            </a:extLst>
          </p:cNvPr>
          <p:cNvSpPr/>
          <p:nvPr userDrawn="1"/>
        </p:nvSpPr>
        <p:spPr>
          <a:xfrm rot="5400000">
            <a:off x="9725608" y="-176747"/>
            <a:ext cx="536174" cy="389342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D92AEE-6C84-7BA0-E90B-B0D4E05A39C2}"/>
              </a:ext>
            </a:extLst>
          </p:cNvPr>
          <p:cNvSpPr/>
          <p:nvPr userDrawn="1"/>
        </p:nvSpPr>
        <p:spPr>
          <a:xfrm>
            <a:off x="2" y="1501879"/>
            <a:ext cx="3957638" cy="5199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685572-0CED-B2B6-DB7F-C8E406270F80}"/>
              </a:ext>
            </a:extLst>
          </p:cNvPr>
          <p:cNvSpPr/>
          <p:nvPr userDrawn="1"/>
        </p:nvSpPr>
        <p:spPr>
          <a:xfrm>
            <a:off x="4057652" y="1501879"/>
            <a:ext cx="3886200" cy="519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02D492-CEB5-21B7-BD21-D78902ABDE76}"/>
              </a:ext>
            </a:extLst>
          </p:cNvPr>
          <p:cNvSpPr/>
          <p:nvPr userDrawn="1"/>
        </p:nvSpPr>
        <p:spPr>
          <a:xfrm>
            <a:off x="228600" y="1218240"/>
            <a:ext cx="1163687" cy="75431"/>
          </a:xfrm>
          <a:prstGeom prst="rect">
            <a:avLst/>
          </a:prstGeom>
          <a:gradFill flip="none" rotWithShape="1">
            <a:gsLst>
              <a:gs pos="7000">
                <a:schemeClr val="accent2"/>
              </a:gs>
              <a:gs pos="93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ED047B6-AAA2-70F7-C8F9-50470DF830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0899" y="1577170"/>
            <a:ext cx="3561216" cy="444653"/>
          </a:xfrm>
          <a:prstGeom prst="rect">
            <a:avLst/>
          </a:prstGeom>
        </p:spPr>
        <p:txBody>
          <a:bodyPr anchor="ctr"/>
          <a:lstStyle>
            <a:lvl1pPr marL="7938" indent="0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A525AD98-0B94-9767-DB38-8E40C47E6B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84607" y="1577170"/>
            <a:ext cx="3647877" cy="444653"/>
          </a:xfrm>
          <a:prstGeom prst="rect">
            <a:avLst/>
          </a:prstGeom>
        </p:spPr>
        <p:txBody>
          <a:bodyPr anchor="ctr"/>
          <a:lstStyle>
            <a:lvl1pPr marL="7938" indent="0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9919A3FC-CEE1-2391-4EA0-0AB672F553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5863" y="1577170"/>
            <a:ext cx="3578150" cy="444653"/>
          </a:xfrm>
          <a:prstGeom prst="rect">
            <a:avLst/>
          </a:prstGeom>
        </p:spPr>
        <p:txBody>
          <a:bodyPr anchor="ctr"/>
          <a:lstStyle>
            <a:lvl1pPr marL="7938" indent="0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D3F76A-37A3-B81A-AF4B-0D699FF18D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939202"/>
            <a:ext cx="12192000" cy="115919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2400" b="1" dirty="0" smtClean="0">
                <a:solidFill>
                  <a:schemeClr val="accent3"/>
                </a:solidFill>
              </a:defRPr>
            </a:lvl1pPr>
            <a:lvl2pPr>
              <a:defRPr lang="en-US" dirty="0" smtClean="0">
                <a:solidFill>
                  <a:schemeClr val="lt1"/>
                </a:solidFill>
                <a:latin typeface="+mn-lt"/>
              </a:defRPr>
            </a:lvl2pPr>
            <a:lvl3pPr>
              <a:defRPr lang="en-US" dirty="0" smtClean="0">
                <a:solidFill>
                  <a:schemeClr val="lt1"/>
                </a:solidFill>
                <a:latin typeface="+mn-lt"/>
              </a:defRPr>
            </a:lvl3pPr>
            <a:lvl4pPr>
              <a:defRPr lang="en-US" dirty="0" smtClean="0">
                <a:solidFill>
                  <a:schemeClr val="lt1"/>
                </a:solidFill>
                <a:latin typeface="+mn-lt"/>
              </a:defRPr>
            </a:lvl4pPr>
            <a:lvl5pPr>
              <a:defRPr lang="en-US" dirty="0">
                <a:solidFill>
                  <a:schemeClr val="lt1"/>
                </a:solidFill>
                <a:latin typeface="+mn-lt"/>
              </a:defRPr>
            </a:lvl5pPr>
          </a:lstStyle>
          <a:p>
            <a:pPr marL="0" lvl="0" algn="ctr"/>
            <a:r>
              <a:rPr lang="en-US" dirty="0"/>
              <a:t>Type here for callout. If no callout, delete.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E81BBA-2BCC-B876-3436-5D2BF3CFC0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014EA2-B349-54F7-7190-8D3F1D7D68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64013" y="6441707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536E0-2AF3-4529-558F-D2250974545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7AAE41-36AB-6978-D4BE-3C8E20424EC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8600" y="2038350"/>
            <a:ext cx="3582988" cy="27686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DC421E2-3D8C-0128-B252-74BF1FF3B00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84607" y="2038350"/>
            <a:ext cx="3582988" cy="27686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3F74403-796F-3A8F-B027-4AE352B66A4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185863" y="2038350"/>
            <a:ext cx="3582988" cy="2768600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5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2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AF9D6B-BDE2-D179-45BC-0B1A94CA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18256"/>
            <a:ext cx="10246360" cy="1159192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5A4BE1-F70C-FF66-242C-B579B3CD7AC9}"/>
              </a:ext>
            </a:extLst>
          </p:cNvPr>
          <p:cNvSpPr/>
          <p:nvPr userDrawn="1"/>
        </p:nvSpPr>
        <p:spPr>
          <a:xfrm>
            <a:off x="10972800" y="293024"/>
            <a:ext cx="1016877" cy="1016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0"/>
            </a:endParaRPr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F7A4D558-6F7F-5489-19F2-A1B7CFAA7F87}"/>
              </a:ext>
            </a:extLst>
          </p:cNvPr>
          <p:cNvSpPr/>
          <p:nvPr userDrawn="1"/>
        </p:nvSpPr>
        <p:spPr>
          <a:xfrm rot="5400000">
            <a:off x="9970209" y="123609"/>
            <a:ext cx="536174" cy="32927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D92AEE-6C84-7BA0-E90B-B0D4E05A39C2}"/>
              </a:ext>
            </a:extLst>
          </p:cNvPr>
          <p:cNvSpPr/>
          <p:nvPr userDrawn="1"/>
        </p:nvSpPr>
        <p:spPr>
          <a:xfrm>
            <a:off x="2" y="1501879"/>
            <a:ext cx="2999676" cy="5199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685572-0CED-B2B6-DB7F-C8E406270F80}"/>
              </a:ext>
            </a:extLst>
          </p:cNvPr>
          <p:cNvSpPr/>
          <p:nvPr userDrawn="1"/>
        </p:nvSpPr>
        <p:spPr>
          <a:xfrm>
            <a:off x="3047385" y="1501879"/>
            <a:ext cx="2724569" cy="519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02D492-CEB5-21B7-BD21-D78902ABDE76}"/>
              </a:ext>
            </a:extLst>
          </p:cNvPr>
          <p:cNvSpPr/>
          <p:nvPr userDrawn="1"/>
        </p:nvSpPr>
        <p:spPr>
          <a:xfrm>
            <a:off x="237744" y="1218240"/>
            <a:ext cx="1163687" cy="75431"/>
          </a:xfrm>
          <a:prstGeom prst="rect">
            <a:avLst/>
          </a:prstGeom>
          <a:gradFill flip="none" rotWithShape="1">
            <a:gsLst>
              <a:gs pos="7000">
                <a:schemeClr val="accent2"/>
              </a:gs>
              <a:gs pos="93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ED047B6-AAA2-70F7-C8F9-50470DF830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5534" y="1577170"/>
            <a:ext cx="2576928" cy="444653"/>
          </a:xfrm>
          <a:prstGeom prst="rect">
            <a:avLst/>
          </a:prstGeom>
        </p:spPr>
        <p:txBody>
          <a:bodyPr anchor="ctr"/>
          <a:lstStyle>
            <a:lvl1pPr marL="7938" indent="0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A525AD98-0B94-9767-DB38-8E40C47E6B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03628" y="1577170"/>
            <a:ext cx="2576102" cy="444653"/>
          </a:xfrm>
          <a:prstGeom prst="rect">
            <a:avLst/>
          </a:prstGeom>
        </p:spPr>
        <p:txBody>
          <a:bodyPr anchor="ctr"/>
          <a:lstStyle>
            <a:lvl1pPr marL="7938" indent="0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9919A3FC-CEE1-2391-4EA0-0AB672F553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47694" y="1577170"/>
            <a:ext cx="3030870" cy="444653"/>
          </a:xfrm>
          <a:prstGeom prst="rect">
            <a:avLst/>
          </a:prstGeom>
        </p:spPr>
        <p:txBody>
          <a:bodyPr anchor="ctr"/>
          <a:lstStyle>
            <a:lvl1pPr marL="7938" indent="0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D3F76A-37A3-B81A-AF4B-0D699FF18D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939202"/>
            <a:ext cx="12192000" cy="115919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2400" b="1" dirty="0" smtClean="0">
                <a:solidFill>
                  <a:schemeClr val="accent3"/>
                </a:solidFill>
              </a:defRPr>
            </a:lvl1pPr>
            <a:lvl2pPr>
              <a:defRPr lang="en-US" dirty="0" smtClean="0">
                <a:solidFill>
                  <a:schemeClr val="lt1"/>
                </a:solidFill>
                <a:latin typeface="+mn-lt"/>
              </a:defRPr>
            </a:lvl2pPr>
            <a:lvl3pPr>
              <a:defRPr lang="en-US" dirty="0" smtClean="0">
                <a:solidFill>
                  <a:schemeClr val="lt1"/>
                </a:solidFill>
                <a:latin typeface="+mn-lt"/>
              </a:defRPr>
            </a:lvl3pPr>
            <a:lvl4pPr>
              <a:defRPr lang="en-US" dirty="0" smtClean="0">
                <a:solidFill>
                  <a:schemeClr val="lt1"/>
                </a:solidFill>
                <a:latin typeface="+mn-lt"/>
              </a:defRPr>
            </a:lvl4pPr>
            <a:lvl5pPr>
              <a:defRPr lang="en-US" dirty="0">
                <a:solidFill>
                  <a:schemeClr val="lt1"/>
                </a:solidFill>
                <a:latin typeface="+mn-lt"/>
              </a:defRPr>
            </a:lvl5pPr>
          </a:lstStyle>
          <a:p>
            <a:pPr marL="0" lvl="0" algn="ctr"/>
            <a:r>
              <a:rPr lang="en-US" dirty="0"/>
              <a:t>Type here for callout. If no callout, delete.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E81BBA-2BCC-B876-3436-5D2BF3CFC0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014EA2-B349-54F7-7190-8D3F1D7D68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64013" y="6441707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536E0-2AF3-4529-558F-D2250974545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F553CD-EA80-FC46-DC53-E9A9EBC46A2A}"/>
              </a:ext>
            </a:extLst>
          </p:cNvPr>
          <p:cNvSpPr/>
          <p:nvPr userDrawn="1"/>
        </p:nvSpPr>
        <p:spPr>
          <a:xfrm>
            <a:off x="5819661" y="1501879"/>
            <a:ext cx="2724569" cy="519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599C125B-AB13-A9D6-D761-0DCEC44E2A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63046" y="1577170"/>
            <a:ext cx="2576102" cy="444653"/>
          </a:xfrm>
          <a:prstGeom prst="rect">
            <a:avLst/>
          </a:prstGeom>
        </p:spPr>
        <p:txBody>
          <a:bodyPr anchor="ctr"/>
          <a:lstStyle>
            <a:lvl1pPr marL="7938" indent="0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17571-3022-A921-4DE4-BA5EDC84FF4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8125" y="2124075"/>
            <a:ext cx="2584450" cy="265906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DD143E-4A20-CD82-062E-44448B3D507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047385" y="2124075"/>
            <a:ext cx="2584450" cy="265906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B7CB7EC-8F1D-9779-B20B-560DAAFE728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863046" y="2124075"/>
            <a:ext cx="2584450" cy="265906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CD01FCC-34B3-DAD1-DACD-951C887755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47694" y="2124075"/>
            <a:ext cx="2584450" cy="2659063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54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 2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AF9D6B-BDE2-D179-45BC-0B1A94CA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18256"/>
            <a:ext cx="10246360" cy="1159192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5A4BE1-F70C-FF66-242C-B579B3CD7AC9}"/>
              </a:ext>
            </a:extLst>
          </p:cNvPr>
          <p:cNvSpPr/>
          <p:nvPr userDrawn="1"/>
        </p:nvSpPr>
        <p:spPr>
          <a:xfrm>
            <a:off x="10972800" y="293024"/>
            <a:ext cx="1016877" cy="10168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0"/>
            </a:endParaRPr>
          </a:p>
        </p:txBody>
      </p:sp>
      <p:sp>
        <p:nvSpPr>
          <p:cNvPr id="5" name="Round Same Side Corner Rectangle 4">
            <a:extLst>
              <a:ext uri="{FF2B5EF4-FFF2-40B4-BE49-F238E27FC236}">
                <a16:creationId xmlns:a16="http://schemas.microsoft.com/office/drawing/2014/main" id="{F7A4D558-6F7F-5489-19F2-A1B7CFAA7F87}"/>
              </a:ext>
            </a:extLst>
          </p:cNvPr>
          <p:cNvSpPr/>
          <p:nvPr userDrawn="1"/>
        </p:nvSpPr>
        <p:spPr>
          <a:xfrm rot="5400000">
            <a:off x="10494066" y="637771"/>
            <a:ext cx="521208" cy="2249424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D92AEE-6C84-7BA0-E90B-B0D4E05A39C2}"/>
              </a:ext>
            </a:extLst>
          </p:cNvPr>
          <p:cNvSpPr/>
          <p:nvPr userDrawn="1"/>
        </p:nvSpPr>
        <p:spPr>
          <a:xfrm>
            <a:off x="2" y="1502511"/>
            <a:ext cx="2560320" cy="5199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685572-0CED-B2B6-DB7F-C8E406270F80}"/>
              </a:ext>
            </a:extLst>
          </p:cNvPr>
          <p:cNvSpPr/>
          <p:nvPr userDrawn="1"/>
        </p:nvSpPr>
        <p:spPr>
          <a:xfrm>
            <a:off x="2616078" y="1502511"/>
            <a:ext cx="2286000" cy="519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02D492-CEB5-21B7-BD21-D78902ABDE76}"/>
              </a:ext>
            </a:extLst>
          </p:cNvPr>
          <p:cNvSpPr/>
          <p:nvPr userDrawn="1"/>
        </p:nvSpPr>
        <p:spPr>
          <a:xfrm>
            <a:off x="237744" y="1218240"/>
            <a:ext cx="1163687" cy="75431"/>
          </a:xfrm>
          <a:prstGeom prst="rect">
            <a:avLst/>
          </a:prstGeom>
          <a:gradFill flip="none" rotWithShape="1">
            <a:gsLst>
              <a:gs pos="7000">
                <a:schemeClr val="accent2"/>
              </a:gs>
              <a:gs pos="93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ED047B6-AAA2-70F7-C8F9-50470DF830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28600" y="1540157"/>
            <a:ext cx="2173932" cy="444653"/>
          </a:xfrm>
          <a:prstGeom prst="rect">
            <a:avLst/>
          </a:prstGeom>
        </p:spPr>
        <p:txBody>
          <a:bodyPr anchor="ctr"/>
          <a:lstStyle>
            <a:lvl1pPr marL="7938" indent="0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A525AD98-0B94-9767-DB38-8E40C47E6B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53482" y="1540157"/>
            <a:ext cx="2194560" cy="444653"/>
          </a:xfrm>
          <a:prstGeom prst="rect">
            <a:avLst/>
          </a:prstGeom>
        </p:spPr>
        <p:txBody>
          <a:bodyPr anchor="ctr"/>
          <a:lstStyle>
            <a:lvl1pPr marL="7938" indent="0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9919A3FC-CEE1-2391-4EA0-0AB672F553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75852" y="1540157"/>
            <a:ext cx="2002712" cy="444653"/>
          </a:xfrm>
          <a:prstGeom prst="rect">
            <a:avLst/>
          </a:prstGeom>
        </p:spPr>
        <p:txBody>
          <a:bodyPr anchor="ctr"/>
          <a:lstStyle>
            <a:lvl1pPr marL="7938" indent="0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D3F76A-37A3-B81A-AF4B-0D699FF18D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939202"/>
            <a:ext cx="12192000" cy="115919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2400" b="1" dirty="0" smtClean="0">
                <a:solidFill>
                  <a:schemeClr val="accent3"/>
                </a:solidFill>
              </a:defRPr>
            </a:lvl1pPr>
            <a:lvl2pPr>
              <a:defRPr lang="en-US" dirty="0" smtClean="0">
                <a:solidFill>
                  <a:schemeClr val="lt1"/>
                </a:solidFill>
                <a:latin typeface="+mn-lt"/>
              </a:defRPr>
            </a:lvl2pPr>
            <a:lvl3pPr>
              <a:defRPr lang="en-US" dirty="0" smtClean="0">
                <a:solidFill>
                  <a:schemeClr val="lt1"/>
                </a:solidFill>
                <a:latin typeface="+mn-lt"/>
              </a:defRPr>
            </a:lvl3pPr>
            <a:lvl4pPr>
              <a:defRPr lang="en-US" dirty="0" smtClean="0">
                <a:solidFill>
                  <a:schemeClr val="lt1"/>
                </a:solidFill>
                <a:latin typeface="+mn-lt"/>
              </a:defRPr>
            </a:lvl4pPr>
            <a:lvl5pPr>
              <a:defRPr lang="en-US" dirty="0">
                <a:solidFill>
                  <a:schemeClr val="lt1"/>
                </a:solidFill>
                <a:latin typeface="+mn-lt"/>
              </a:defRPr>
            </a:lvl5pPr>
          </a:lstStyle>
          <a:p>
            <a:pPr marL="0" lvl="0" algn="ctr"/>
            <a:r>
              <a:rPr lang="en-US" dirty="0"/>
              <a:t>Type here for callout. If no callout, delete.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E81BBA-2BCC-B876-3436-5D2BF3CFC0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014EA2-B349-54F7-7190-8D3F1D7D68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64013" y="6441707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B536E0-2AF3-4529-558F-D2250974545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F553CD-EA80-FC46-DC53-E9A9EBC46A2A}"/>
              </a:ext>
            </a:extLst>
          </p:cNvPr>
          <p:cNvSpPr/>
          <p:nvPr userDrawn="1"/>
        </p:nvSpPr>
        <p:spPr>
          <a:xfrm>
            <a:off x="4961784" y="1502511"/>
            <a:ext cx="2286000" cy="5199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599C125B-AB13-A9D6-D761-0DCEC44E2A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86924" y="1540157"/>
            <a:ext cx="2194560" cy="444653"/>
          </a:xfrm>
          <a:prstGeom prst="rect">
            <a:avLst/>
          </a:prstGeom>
        </p:spPr>
        <p:txBody>
          <a:bodyPr anchor="ctr"/>
          <a:lstStyle>
            <a:lvl1pPr marL="7938" indent="0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A106CD-73A7-4DED-C22C-F468A7B32639}"/>
              </a:ext>
            </a:extLst>
          </p:cNvPr>
          <p:cNvSpPr/>
          <p:nvPr userDrawn="1"/>
        </p:nvSpPr>
        <p:spPr>
          <a:xfrm>
            <a:off x="7318818" y="1502511"/>
            <a:ext cx="2286000" cy="51994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527A4D22-09F8-0D14-2883-A468584047E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43958" y="1540157"/>
            <a:ext cx="2194560" cy="444653"/>
          </a:xfrm>
          <a:prstGeom prst="rect">
            <a:avLst/>
          </a:prstGeom>
        </p:spPr>
        <p:txBody>
          <a:bodyPr anchor="ctr"/>
          <a:lstStyle>
            <a:lvl1pPr marL="7938" indent="0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341313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2pPr>
            <a:lvl3pPr marL="574675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3pPr>
            <a:lvl4pPr marL="13716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4pPr>
            <a:lvl5pPr marL="1828800" indent="0">
              <a:buNone/>
              <a:defRPr b="1" i="0">
                <a:solidFill>
                  <a:schemeClr val="accent1"/>
                </a:solidFill>
                <a:latin typeface="Avenir Next LT Pro" panose="020B0504020202020204" pitchFamily="34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F2F98B5-81C7-9553-43ED-0092EE3CE7B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28600" y="2022475"/>
            <a:ext cx="2173288" cy="268763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51C00-1428-7993-F4F1-5692944C4F2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653482" y="2022475"/>
            <a:ext cx="2173288" cy="268763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B8D96A24-8CDF-C3D1-5807-E21EEC16CA0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961784" y="2022475"/>
            <a:ext cx="2243292" cy="268763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59F72889-4E90-EB46-CD6E-AAFB3692C89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343958" y="2022475"/>
            <a:ext cx="2194560" cy="268763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5769677E-3C70-7580-69C3-3E25F1304A9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75852" y="2022475"/>
            <a:ext cx="2002712" cy="2687638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14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DAA4B2-98F8-1A30-4FD2-8E13A1BD97F8}"/>
              </a:ext>
            </a:extLst>
          </p:cNvPr>
          <p:cNvSpPr/>
          <p:nvPr userDrawn="1"/>
        </p:nvSpPr>
        <p:spPr>
          <a:xfrm>
            <a:off x="-2" y="-2"/>
            <a:ext cx="12192001" cy="10433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22A5AF-D6FA-770D-DE68-900396E817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749" y="2786714"/>
            <a:ext cx="6932614" cy="1798779"/>
          </a:xfrm>
        </p:spPr>
        <p:txBody>
          <a:bodyPr anchor="b"/>
          <a:lstStyle>
            <a:lvl1pPr algn="l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B3617F-E8DB-DC44-0C6E-DFF5FFA157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49" y="4755494"/>
            <a:ext cx="6932614" cy="57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1" i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BEFB8A-80FB-DE6F-A2B0-04325342CB57}"/>
              </a:ext>
            </a:extLst>
          </p:cNvPr>
          <p:cNvSpPr/>
          <p:nvPr userDrawn="1"/>
        </p:nvSpPr>
        <p:spPr>
          <a:xfrm>
            <a:off x="539748" y="2590860"/>
            <a:ext cx="1737360" cy="75431"/>
          </a:xfrm>
          <a:prstGeom prst="rect">
            <a:avLst/>
          </a:prstGeom>
          <a:gradFill flip="none" rotWithShape="1">
            <a:gsLst>
              <a:gs pos="7000">
                <a:schemeClr val="accent2"/>
              </a:gs>
              <a:gs pos="93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EEF180-50BE-C2A8-5925-52E7BAD6C4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749" y="2232632"/>
            <a:ext cx="2641007" cy="322145"/>
          </a:xfrm>
          <a:prstGeom prst="rect">
            <a:avLst/>
          </a:prstGeom>
        </p:spPr>
        <p:txBody>
          <a:bodyPr/>
          <a:lstStyle>
            <a:lvl1pPr marL="7938" indent="0" algn="l">
              <a:buNone/>
              <a:defRPr sz="1400" cap="all" spc="200" baseline="0">
                <a:solidFill>
                  <a:schemeClr val="accent3"/>
                </a:solidFill>
              </a:defRPr>
            </a:lvl1pPr>
            <a:lvl2pPr marL="341313" indent="0">
              <a:buNone/>
              <a:defRPr/>
            </a:lvl2pPr>
            <a:lvl3pPr marL="574675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C979AC9-2676-D68D-25F9-28FD148B9EA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45858" y="371874"/>
            <a:ext cx="4472084" cy="6485860"/>
          </a:xfrm>
          <a:custGeom>
            <a:avLst/>
            <a:gdLst>
              <a:gd name="connsiteX0" fmla="*/ 331657 w 4472084"/>
              <a:gd name="connsiteY0" fmla="*/ 0 h 6485860"/>
              <a:gd name="connsiteX1" fmla="*/ 4472084 w 4472084"/>
              <a:gd name="connsiteY1" fmla="*/ 0 h 6485860"/>
              <a:gd name="connsiteX2" fmla="*/ 4472084 w 4472084"/>
              <a:gd name="connsiteY2" fmla="*/ 6485860 h 6485860"/>
              <a:gd name="connsiteX3" fmla="*/ 0 w 4472084"/>
              <a:gd name="connsiteY3" fmla="*/ 6485860 h 6485860"/>
              <a:gd name="connsiteX4" fmla="*/ 0 w 4472084"/>
              <a:gd name="connsiteY4" fmla="*/ 331657 h 6485860"/>
              <a:gd name="connsiteX5" fmla="*/ 331657 w 4472084"/>
              <a:gd name="connsiteY5" fmla="*/ 0 h 648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2084" h="6485860">
                <a:moveTo>
                  <a:pt x="331657" y="0"/>
                </a:moveTo>
                <a:lnTo>
                  <a:pt x="4472084" y="0"/>
                </a:lnTo>
                <a:lnTo>
                  <a:pt x="4472084" y="6485860"/>
                </a:lnTo>
                <a:lnTo>
                  <a:pt x="0" y="6485860"/>
                </a:lnTo>
                <a:lnTo>
                  <a:pt x="0" y="331657"/>
                </a:lnTo>
                <a:cubicBezTo>
                  <a:pt x="0" y="148488"/>
                  <a:pt x="148488" y="0"/>
                  <a:pt x="33165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325">
            <a:noFill/>
          </a:ln>
        </p:spPr>
        <p:txBody>
          <a:bodyPr vert="horz" wrap="square" lIns="0" tIns="45720" rIns="0" bIns="45720" rtlCol="0">
            <a:noAutofit/>
          </a:bodyPr>
          <a:lstStyle>
            <a:lvl1pPr>
              <a:defRPr lang="en-US" dirty="0"/>
            </a:lvl1pPr>
          </a:lstStyle>
          <a:p>
            <a:pPr marL="7938" lvl="0" indent="0">
              <a:buNone/>
            </a:pPr>
            <a:r>
              <a:rPr lang="en-US" dirty="0"/>
              <a:t>      </a:t>
            </a:r>
          </a:p>
        </p:txBody>
      </p:sp>
      <p:pic>
        <p:nvPicPr>
          <p:cNvPr id="10" name="Picture 9" descr="Shape&#10;&#10;Description automatically generated">
            <a:extLst>
              <a:ext uri="{FF2B5EF4-FFF2-40B4-BE49-F238E27FC236}">
                <a16:creationId xmlns:a16="http://schemas.microsoft.com/office/drawing/2014/main" id="{50788439-E39C-AEB7-C0F8-E6963A7580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" r="23"/>
          <a:stretch/>
        </p:blipFill>
        <p:spPr>
          <a:xfrm>
            <a:off x="7556397" y="186436"/>
            <a:ext cx="4661545" cy="6684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E8F700-CDC2-CEE6-66AD-19E20123F8E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0851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302A9BA-B994-33AE-29B2-08D51D4B09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936" y="387330"/>
            <a:ext cx="1462812" cy="3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60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A534EA-2744-B284-1321-A8F40A4496AE}"/>
              </a:ext>
            </a:extLst>
          </p:cNvPr>
          <p:cNvSpPr/>
          <p:nvPr userDrawn="1"/>
        </p:nvSpPr>
        <p:spPr>
          <a:xfrm>
            <a:off x="0" y="0"/>
            <a:ext cx="3771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9FCC6-010D-2637-DEA6-D64A722D9E0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754" y="6713094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6D394F-99C0-413F-5E87-DD647C0F1DA8}"/>
              </a:ext>
            </a:extLst>
          </p:cNvPr>
          <p:cNvSpPr/>
          <p:nvPr userDrawn="1"/>
        </p:nvSpPr>
        <p:spPr>
          <a:xfrm rot="16200000">
            <a:off x="-552825" y="3079957"/>
            <a:ext cx="1511354" cy="24622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000" b="1" i="0" cap="all" spc="300" baseline="0" dirty="0">
                <a:solidFill>
                  <a:schemeClr val="bg1"/>
                </a:solidFill>
                <a:latin typeface="+mn-lt"/>
              </a:rPr>
              <a:t>CHALLENGE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B34D97-5FEB-6740-C596-44D60C4960B5}"/>
              </a:ext>
            </a:extLst>
          </p:cNvPr>
          <p:cNvSpPr/>
          <p:nvPr userDrawn="1"/>
        </p:nvSpPr>
        <p:spPr>
          <a:xfrm rot="16200000">
            <a:off x="-500246" y="4594984"/>
            <a:ext cx="1406196" cy="24622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000" b="1" i="0" cap="all" spc="300" baseline="0" dirty="0">
                <a:solidFill>
                  <a:schemeClr val="bg1"/>
                </a:solidFill>
                <a:latin typeface="+mn-lt"/>
              </a:rPr>
              <a:t>SOLUTION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FE8B75-FCD2-BA22-54CF-95ACEF3D1A82}"/>
              </a:ext>
            </a:extLst>
          </p:cNvPr>
          <p:cNvSpPr/>
          <p:nvPr userDrawn="1"/>
        </p:nvSpPr>
        <p:spPr>
          <a:xfrm rot="16200000">
            <a:off x="-345788" y="5961589"/>
            <a:ext cx="1097280" cy="24622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000" b="1" i="0" cap="all" spc="300" baseline="0" dirty="0">
                <a:solidFill>
                  <a:schemeClr val="bg1"/>
                </a:solidFill>
                <a:latin typeface="+mn-lt"/>
              </a:rPr>
              <a:t>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904683-82FE-3A73-3623-28885A506ED1}"/>
              </a:ext>
            </a:extLst>
          </p:cNvPr>
          <p:cNvSpPr/>
          <p:nvPr userDrawn="1"/>
        </p:nvSpPr>
        <p:spPr>
          <a:xfrm>
            <a:off x="8433193" y="0"/>
            <a:ext cx="37588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34D3F1-4FA0-0B1A-1399-85EF58A65863}"/>
              </a:ext>
            </a:extLst>
          </p:cNvPr>
          <p:cNvSpPr/>
          <p:nvPr userDrawn="1"/>
        </p:nvSpPr>
        <p:spPr>
          <a:xfrm>
            <a:off x="1833" y="1339510"/>
            <a:ext cx="8431362" cy="1064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D09DF2AC-2C0F-F94F-8C58-986297290DE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33754" y="1713311"/>
            <a:ext cx="7711342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marL="0" indent="0">
              <a:buNone/>
              <a:defRPr sz="1600" b="0">
                <a:solidFill>
                  <a:schemeClr val="accent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client quote or blurb here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6941F4B-DBAC-577D-3B60-F284720C2E4B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35949" y="1052418"/>
            <a:ext cx="2353295" cy="5050988"/>
          </a:xfrm>
          <a:prstGeom prst="roundRect">
            <a:avLst>
              <a:gd name="adj" fmla="val 10748"/>
            </a:avLst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7938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9BD96F60-95DC-0A5C-9F59-10DD576C8BDD}"/>
              </a:ext>
            </a:extLst>
          </p:cNvPr>
          <p:cNvSpPr/>
          <p:nvPr userDrawn="1"/>
        </p:nvSpPr>
        <p:spPr>
          <a:xfrm rot="16200000">
            <a:off x="7628996" y="2206910"/>
            <a:ext cx="5367201" cy="2719004"/>
          </a:xfrm>
          <a:custGeom>
            <a:avLst/>
            <a:gdLst>
              <a:gd name="connsiteX0" fmla="*/ 5194023 w 5367201"/>
              <a:gd name="connsiteY0" fmla="*/ 444849 h 2719004"/>
              <a:gd name="connsiteX1" fmla="*/ 4935467 w 5367201"/>
              <a:gd name="connsiteY1" fmla="*/ 186293 h 2719004"/>
              <a:gd name="connsiteX2" fmla="*/ 416674 w 5367201"/>
              <a:gd name="connsiteY2" fmla="*/ 186292 h 2719004"/>
              <a:gd name="connsiteX3" fmla="*/ 158118 w 5367201"/>
              <a:gd name="connsiteY3" fmla="*/ 444848 h 2719004"/>
              <a:gd name="connsiteX4" fmla="*/ 158118 w 5367201"/>
              <a:gd name="connsiteY4" fmla="*/ 2268668 h 2719004"/>
              <a:gd name="connsiteX5" fmla="*/ 416674 w 5367201"/>
              <a:gd name="connsiteY5" fmla="*/ 2527224 h 2719004"/>
              <a:gd name="connsiteX6" fmla="*/ 4935467 w 5367201"/>
              <a:gd name="connsiteY6" fmla="*/ 2527224 h 2719004"/>
              <a:gd name="connsiteX7" fmla="*/ 5194023 w 5367201"/>
              <a:gd name="connsiteY7" fmla="*/ 2268669 h 2719004"/>
              <a:gd name="connsiteX8" fmla="*/ 5194023 w 5367201"/>
              <a:gd name="connsiteY8" fmla="*/ 2004263 h 2719004"/>
              <a:gd name="connsiteX9" fmla="*/ 5193667 w 5367201"/>
              <a:gd name="connsiteY9" fmla="*/ 2004263 h 2719004"/>
              <a:gd name="connsiteX10" fmla="*/ 5193667 w 5367201"/>
              <a:gd name="connsiteY10" fmla="*/ 709254 h 2719004"/>
              <a:gd name="connsiteX11" fmla="*/ 5194023 w 5367201"/>
              <a:gd name="connsiteY11" fmla="*/ 709254 h 2719004"/>
              <a:gd name="connsiteX12" fmla="*/ 5367201 w 5367201"/>
              <a:gd name="connsiteY12" fmla="*/ 439030 h 2719004"/>
              <a:gd name="connsiteX13" fmla="*/ 5367201 w 5367201"/>
              <a:gd name="connsiteY13" fmla="*/ 2274488 h 2719004"/>
              <a:gd name="connsiteX14" fmla="*/ 4950867 w 5367201"/>
              <a:gd name="connsiteY14" fmla="*/ 2690822 h 2719004"/>
              <a:gd name="connsiteX15" fmla="*/ 4130463 w 5367201"/>
              <a:gd name="connsiteY15" fmla="*/ 2690822 h 2719004"/>
              <a:gd name="connsiteX16" fmla="*/ 4130463 w 5367201"/>
              <a:gd name="connsiteY16" fmla="*/ 2699972 h 2719004"/>
              <a:gd name="connsiteX17" fmla="*/ 4111430 w 5367201"/>
              <a:gd name="connsiteY17" fmla="*/ 2719004 h 2719004"/>
              <a:gd name="connsiteX18" fmla="*/ 3516297 w 5367201"/>
              <a:gd name="connsiteY18" fmla="*/ 2719004 h 2719004"/>
              <a:gd name="connsiteX19" fmla="*/ 3497264 w 5367201"/>
              <a:gd name="connsiteY19" fmla="*/ 2699972 h 2719004"/>
              <a:gd name="connsiteX20" fmla="*/ 3497265 w 5367201"/>
              <a:gd name="connsiteY20" fmla="*/ 2690822 h 2719004"/>
              <a:gd name="connsiteX21" fmla="*/ 416334 w 5367201"/>
              <a:gd name="connsiteY21" fmla="*/ 2690821 h 2719004"/>
              <a:gd name="connsiteX22" fmla="*/ 0 w 5367201"/>
              <a:gd name="connsiteY22" fmla="*/ 2274487 h 2719004"/>
              <a:gd name="connsiteX23" fmla="*/ 0 w 5367201"/>
              <a:gd name="connsiteY23" fmla="*/ 439029 h 2719004"/>
              <a:gd name="connsiteX24" fmla="*/ 416334 w 5367201"/>
              <a:gd name="connsiteY24" fmla="*/ 22695 h 2719004"/>
              <a:gd name="connsiteX25" fmla="*/ 3361841 w 5367201"/>
              <a:gd name="connsiteY25" fmla="*/ 22695 h 2719004"/>
              <a:gd name="connsiteX26" fmla="*/ 3361841 w 5367201"/>
              <a:gd name="connsiteY26" fmla="*/ 19033 h 2719004"/>
              <a:gd name="connsiteX27" fmla="*/ 3380873 w 5367201"/>
              <a:gd name="connsiteY27" fmla="*/ 0 h 2719004"/>
              <a:gd name="connsiteX28" fmla="*/ 3723461 w 5367201"/>
              <a:gd name="connsiteY28" fmla="*/ 0 h 2719004"/>
              <a:gd name="connsiteX29" fmla="*/ 3742494 w 5367201"/>
              <a:gd name="connsiteY29" fmla="*/ 19033 h 2719004"/>
              <a:gd name="connsiteX30" fmla="*/ 3742494 w 5367201"/>
              <a:gd name="connsiteY30" fmla="*/ 22696 h 2719004"/>
              <a:gd name="connsiteX31" fmla="*/ 3877915 w 5367201"/>
              <a:gd name="connsiteY31" fmla="*/ 22696 h 2719004"/>
              <a:gd name="connsiteX32" fmla="*/ 3877915 w 5367201"/>
              <a:gd name="connsiteY32" fmla="*/ 19034 h 2719004"/>
              <a:gd name="connsiteX33" fmla="*/ 3896948 w 5367201"/>
              <a:gd name="connsiteY33" fmla="*/ 1 h 2719004"/>
              <a:gd name="connsiteX34" fmla="*/ 4239536 w 5367201"/>
              <a:gd name="connsiteY34" fmla="*/ 1 h 2719004"/>
              <a:gd name="connsiteX35" fmla="*/ 4258569 w 5367201"/>
              <a:gd name="connsiteY35" fmla="*/ 19034 h 2719004"/>
              <a:gd name="connsiteX36" fmla="*/ 4258569 w 5367201"/>
              <a:gd name="connsiteY36" fmla="*/ 22696 h 2719004"/>
              <a:gd name="connsiteX37" fmla="*/ 4413611 w 5367201"/>
              <a:gd name="connsiteY37" fmla="*/ 22696 h 2719004"/>
              <a:gd name="connsiteX38" fmla="*/ 4413611 w 5367201"/>
              <a:gd name="connsiteY38" fmla="*/ 19036 h 2719004"/>
              <a:gd name="connsiteX39" fmla="*/ 4432644 w 5367201"/>
              <a:gd name="connsiteY39" fmla="*/ 3 h 2719004"/>
              <a:gd name="connsiteX40" fmla="*/ 4622971 w 5367201"/>
              <a:gd name="connsiteY40" fmla="*/ 3 h 2719004"/>
              <a:gd name="connsiteX41" fmla="*/ 4642004 w 5367201"/>
              <a:gd name="connsiteY41" fmla="*/ 19036 h 2719004"/>
              <a:gd name="connsiteX42" fmla="*/ 4642004 w 5367201"/>
              <a:gd name="connsiteY42" fmla="*/ 22696 h 2719004"/>
              <a:gd name="connsiteX43" fmla="*/ 4950867 w 5367201"/>
              <a:gd name="connsiteY43" fmla="*/ 22696 h 2719004"/>
              <a:gd name="connsiteX44" fmla="*/ 5367201 w 5367201"/>
              <a:gd name="connsiteY44" fmla="*/ 439030 h 271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67201" h="2719004">
                <a:moveTo>
                  <a:pt x="5194023" y="444849"/>
                </a:moveTo>
                <a:cubicBezTo>
                  <a:pt x="5194023" y="302052"/>
                  <a:pt x="5078264" y="186293"/>
                  <a:pt x="4935467" y="186293"/>
                </a:cubicBezTo>
                <a:lnTo>
                  <a:pt x="416674" y="186292"/>
                </a:lnTo>
                <a:cubicBezTo>
                  <a:pt x="273878" y="186292"/>
                  <a:pt x="158118" y="302051"/>
                  <a:pt x="158118" y="444848"/>
                </a:cubicBezTo>
                <a:lnTo>
                  <a:pt x="158118" y="2268668"/>
                </a:lnTo>
                <a:cubicBezTo>
                  <a:pt x="158118" y="2411464"/>
                  <a:pt x="273878" y="2527224"/>
                  <a:pt x="416674" y="2527224"/>
                </a:cubicBezTo>
                <a:lnTo>
                  <a:pt x="4935467" y="2527224"/>
                </a:lnTo>
                <a:cubicBezTo>
                  <a:pt x="5078264" y="2527224"/>
                  <a:pt x="5194023" y="2411465"/>
                  <a:pt x="5194023" y="2268669"/>
                </a:cubicBezTo>
                <a:lnTo>
                  <a:pt x="5194023" y="2004263"/>
                </a:lnTo>
                <a:lnTo>
                  <a:pt x="5193667" y="2004263"/>
                </a:lnTo>
                <a:lnTo>
                  <a:pt x="5193667" y="709254"/>
                </a:lnTo>
                <a:lnTo>
                  <a:pt x="5194023" y="709254"/>
                </a:lnTo>
                <a:close/>
                <a:moveTo>
                  <a:pt x="5367201" y="439030"/>
                </a:moveTo>
                <a:lnTo>
                  <a:pt x="5367201" y="2274488"/>
                </a:lnTo>
                <a:cubicBezTo>
                  <a:pt x="5367201" y="2504423"/>
                  <a:pt x="5180802" y="2690822"/>
                  <a:pt x="4950867" y="2690822"/>
                </a:cubicBezTo>
                <a:lnTo>
                  <a:pt x="4130463" y="2690822"/>
                </a:lnTo>
                <a:lnTo>
                  <a:pt x="4130463" y="2699972"/>
                </a:lnTo>
                <a:cubicBezTo>
                  <a:pt x="4130463" y="2710483"/>
                  <a:pt x="4121942" y="2719004"/>
                  <a:pt x="4111430" y="2719004"/>
                </a:cubicBezTo>
                <a:lnTo>
                  <a:pt x="3516297" y="2719004"/>
                </a:lnTo>
                <a:cubicBezTo>
                  <a:pt x="3505786" y="2719004"/>
                  <a:pt x="3497264" y="2710483"/>
                  <a:pt x="3497264" y="2699972"/>
                </a:cubicBezTo>
                <a:lnTo>
                  <a:pt x="3497265" y="2690822"/>
                </a:lnTo>
                <a:lnTo>
                  <a:pt x="416334" y="2690821"/>
                </a:lnTo>
                <a:cubicBezTo>
                  <a:pt x="186399" y="2690821"/>
                  <a:pt x="0" y="2504422"/>
                  <a:pt x="0" y="2274487"/>
                </a:cubicBezTo>
                <a:lnTo>
                  <a:pt x="0" y="439029"/>
                </a:lnTo>
                <a:cubicBezTo>
                  <a:pt x="0" y="209094"/>
                  <a:pt x="186399" y="22695"/>
                  <a:pt x="416334" y="22695"/>
                </a:cubicBezTo>
                <a:lnTo>
                  <a:pt x="3361841" y="22695"/>
                </a:lnTo>
                <a:lnTo>
                  <a:pt x="3361841" y="19033"/>
                </a:lnTo>
                <a:cubicBezTo>
                  <a:pt x="3361841" y="8522"/>
                  <a:pt x="3370362" y="0"/>
                  <a:pt x="3380873" y="0"/>
                </a:cubicBezTo>
                <a:lnTo>
                  <a:pt x="3723461" y="0"/>
                </a:lnTo>
                <a:cubicBezTo>
                  <a:pt x="3733973" y="0"/>
                  <a:pt x="3742494" y="8522"/>
                  <a:pt x="3742494" y="19033"/>
                </a:cubicBezTo>
                <a:lnTo>
                  <a:pt x="3742494" y="22696"/>
                </a:lnTo>
                <a:lnTo>
                  <a:pt x="3877915" y="22696"/>
                </a:lnTo>
                <a:lnTo>
                  <a:pt x="3877915" y="19034"/>
                </a:lnTo>
                <a:cubicBezTo>
                  <a:pt x="3877915" y="8523"/>
                  <a:pt x="3886437" y="1"/>
                  <a:pt x="3896948" y="1"/>
                </a:cubicBezTo>
                <a:lnTo>
                  <a:pt x="4239536" y="1"/>
                </a:lnTo>
                <a:cubicBezTo>
                  <a:pt x="4250048" y="1"/>
                  <a:pt x="4258569" y="8523"/>
                  <a:pt x="4258569" y="19034"/>
                </a:cubicBezTo>
                <a:lnTo>
                  <a:pt x="4258569" y="22696"/>
                </a:lnTo>
                <a:lnTo>
                  <a:pt x="4413611" y="22696"/>
                </a:lnTo>
                <a:lnTo>
                  <a:pt x="4413611" y="19036"/>
                </a:lnTo>
                <a:cubicBezTo>
                  <a:pt x="4413611" y="8524"/>
                  <a:pt x="4422133" y="3"/>
                  <a:pt x="4432644" y="3"/>
                </a:cubicBezTo>
                <a:lnTo>
                  <a:pt x="4622971" y="3"/>
                </a:lnTo>
                <a:cubicBezTo>
                  <a:pt x="4633482" y="3"/>
                  <a:pt x="4642004" y="8524"/>
                  <a:pt x="4642004" y="19036"/>
                </a:cubicBezTo>
                <a:lnTo>
                  <a:pt x="4642004" y="22696"/>
                </a:lnTo>
                <a:lnTo>
                  <a:pt x="4950867" y="22696"/>
                </a:lnTo>
                <a:cubicBezTo>
                  <a:pt x="5180802" y="22696"/>
                  <a:pt x="5367201" y="209095"/>
                  <a:pt x="5367201" y="4390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FBB06C73-F1AC-1C36-9C99-06974CD55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55" y="469094"/>
            <a:ext cx="7673246" cy="733957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14AEF8B-FCF1-5136-C34B-1D2FFED132B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33754" y="4170364"/>
            <a:ext cx="7867904" cy="1378568"/>
          </a:xfrm>
        </p:spPr>
        <p:txBody>
          <a:bodyPr anchor="ctr" anchorCtr="0"/>
          <a:lstStyle>
            <a:lvl1pPr marL="173038" indent="-173038"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en-US" sz="1400" b="0" i="0" kern="1200" dirty="0" smtClean="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1pPr>
            <a:lvl2pPr marL="403225" indent="-174625">
              <a:spcAft>
                <a:spcPts val="300"/>
              </a:spcAft>
              <a:buClr>
                <a:schemeClr val="accent1"/>
              </a:buClr>
              <a:buFont typeface="System Font Regular"/>
              <a:buChar char="–"/>
              <a:tabLst/>
              <a:defRPr sz="1400" b="0" i="0">
                <a:latin typeface="+mn-lt"/>
              </a:defRPr>
            </a:lvl2pPr>
            <a:lvl3pPr marL="633413" indent="-230188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3pPr>
            <a:lvl4pPr marL="865188" indent="-231775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4pPr>
            <a:lvl5pPr marL="1095375" indent="-230188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8">
            <a:extLst>
              <a:ext uri="{FF2B5EF4-FFF2-40B4-BE49-F238E27FC236}">
                <a16:creationId xmlns:a16="http://schemas.microsoft.com/office/drawing/2014/main" id="{B90FC1CC-2C50-BA53-70F5-1AE4388420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375" y="5805612"/>
            <a:ext cx="2231811" cy="394121"/>
          </a:xfrm>
        </p:spPr>
        <p:txBody>
          <a:bodyPr anchor="b"/>
          <a:lstStyle>
            <a:lvl1pPr marL="0" indent="0" algn="ctr">
              <a:buNone/>
              <a:defRPr sz="3600" b="1" i="0">
                <a:solidFill>
                  <a:schemeClr val="accent1"/>
                </a:solidFill>
                <a:latin typeface="+mj-lt"/>
                <a:cs typeface="Arial Black" panose="020B0604020202020204" pitchFamily="34" charset="0"/>
              </a:defRPr>
            </a:lvl1pPr>
            <a:lvl2pPr marL="230187" indent="0">
              <a:buNone/>
              <a:defRPr sz="2800">
                <a:solidFill>
                  <a:schemeClr val="accent3"/>
                </a:solidFill>
              </a:defRPr>
            </a:lvl2pPr>
            <a:lvl3pPr marL="519113" indent="0">
              <a:buNone/>
              <a:defRPr sz="2800">
                <a:solidFill>
                  <a:schemeClr val="accent3"/>
                </a:solidFill>
              </a:defRPr>
            </a:lvl3pPr>
            <a:lvl4pPr marL="801687" indent="0">
              <a:buNone/>
              <a:defRPr sz="2800">
                <a:solidFill>
                  <a:schemeClr val="accent3"/>
                </a:solidFill>
              </a:defRPr>
            </a:lvl4pPr>
            <a:lvl5pPr marL="1090613" indent="0">
              <a:buNone/>
              <a:defRPr sz="2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51">
            <a:extLst>
              <a:ext uri="{FF2B5EF4-FFF2-40B4-BE49-F238E27FC236}">
                <a16:creationId xmlns:a16="http://schemas.microsoft.com/office/drawing/2014/main" id="{8CB8369F-CA5D-32BC-893D-0CBE0E2AA3B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375" y="6070744"/>
            <a:ext cx="2231811" cy="341312"/>
          </a:xfrm>
        </p:spPr>
        <p:txBody>
          <a:bodyPr>
            <a:noAutofit/>
          </a:bodyPr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7" name="Text Placeholder 48">
            <a:extLst>
              <a:ext uri="{FF2B5EF4-FFF2-40B4-BE49-F238E27FC236}">
                <a16:creationId xmlns:a16="http://schemas.microsoft.com/office/drawing/2014/main" id="{084C5567-36EB-9F73-D866-C799462CCC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60481" y="5805612"/>
            <a:ext cx="2231811" cy="394121"/>
          </a:xfrm>
        </p:spPr>
        <p:txBody>
          <a:bodyPr anchor="b"/>
          <a:lstStyle>
            <a:lvl1pPr marL="0" indent="0" algn="ctr">
              <a:buNone/>
              <a:defRPr sz="3600" b="1" i="0">
                <a:solidFill>
                  <a:schemeClr val="accent1"/>
                </a:solidFill>
                <a:latin typeface="+mj-lt"/>
                <a:cs typeface="Arial Black" panose="020B0604020202020204" pitchFamily="34" charset="0"/>
              </a:defRPr>
            </a:lvl1pPr>
            <a:lvl2pPr marL="230187" indent="0">
              <a:buNone/>
              <a:defRPr sz="2800">
                <a:solidFill>
                  <a:schemeClr val="accent3"/>
                </a:solidFill>
              </a:defRPr>
            </a:lvl2pPr>
            <a:lvl3pPr marL="519113" indent="0">
              <a:buNone/>
              <a:defRPr sz="2800">
                <a:solidFill>
                  <a:schemeClr val="accent3"/>
                </a:solidFill>
              </a:defRPr>
            </a:lvl3pPr>
            <a:lvl4pPr marL="801687" indent="0">
              <a:buNone/>
              <a:defRPr sz="2800">
                <a:solidFill>
                  <a:schemeClr val="accent3"/>
                </a:solidFill>
              </a:defRPr>
            </a:lvl4pPr>
            <a:lvl5pPr marL="1090613" indent="0">
              <a:buNone/>
              <a:defRPr sz="2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2" name="Text Placeholder 51">
            <a:extLst>
              <a:ext uri="{FF2B5EF4-FFF2-40B4-BE49-F238E27FC236}">
                <a16:creationId xmlns:a16="http://schemas.microsoft.com/office/drawing/2014/main" id="{3E901744-C479-15D6-3117-70E217E93F8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60480" y="6070744"/>
            <a:ext cx="2231811" cy="341312"/>
          </a:xfrm>
        </p:spPr>
        <p:txBody>
          <a:bodyPr>
            <a:noAutofit/>
          </a:bodyPr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3" name="Text Placeholder 48">
            <a:extLst>
              <a:ext uri="{FF2B5EF4-FFF2-40B4-BE49-F238E27FC236}">
                <a16:creationId xmlns:a16="http://schemas.microsoft.com/office/drawing/2014/main" id="{2A538C81-E93C-4778-97C9-0E690AD4AE3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26517" y="5805612"/>
            <a:ext cx="2231811" cy="394121"/>
          </a:xfrm>
        </p:spPr>
        <p:txBody>
          <a:bodyPr anchor="b"/>
          <a:lstStyle>
            <a:lvl1pPr marL="0" indent="0" algn="ctr">
              <a:buNone/>
              <a:defRPr sz="3600" b="1" i="0">
                <a:solidFill>
                  <a:schemeClr val="accent1"/>
                </a:solidFill>
                <a:latin typeface="+mj-lt"/>
                <a:cs typeface="Arial Black" panose="020B0604020202020204" pitchFamily="34" charset="0"/>
              </a:defRPr>
            </a:lvl1pPr>
            <a:lvl2pPr marL="230187" indent="0">
              <a:buNone/>
              <a:defRPr sz="2800">
                <a:solidFill>
                  <a:schemeClr val="accent3"/>
                </a:solidFill>
              </a:defRPr>
            </a:lvl2pPr>
            <a:lvl3pPr marL="519113" indent="0">
              <a:buNone/>
              <a:defRPr sz="2800">
                <a:solidFill>
                  <a:schemeClr val="accent3"/>
                </a:solidFill>
              </a:defRPr>
            </a:lvl3pPr>
            <a:lvl4pPr marL="801687" indent="0">
              <a:buNone/>
              <a:defRPr sz="2800">
                <a:solidFill>
                  <a:schemeClr val="accent3"/>
                </a:solidFill>
              </a:defRPr>
            </a:lvl4pPr>
            <a:lvl5pPr marL="1090613" indent="0">
              <a:buNone/>
              <a:defRPr sz="2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4" name="Text Placeholder 51">
            <a:extLst>
              <a:ext uri="{FF2B5EF4-FFF2-40B4-BE49-F238E27FC236}">
                <a16:creationId xmlns:a16="http://schemas.microsoft.com/office/drawing/2014/main" id="{D291A346-CD03-1AD7-2306-11BA7612344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26516" y="6070744"/>
            <a:ext cx="2231811" cy="341312"/>
          </a:xfrm>
        </p:spPr>
        <p:txBody>
          <a:bodyPr>
            <a:noAutofit/>
          </a:bodyPr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F3B6F6-B326-1B34-38D5-72E6C01D4857}"/>
              </a:ext>
            </a:extLst>
          </p:cNvPr>
          <p:cNvSpPr txBox="1"/>
          <p:nvPr userDrawn="1"/>
        </p:nvSpPr>
        <p:spPr>
          <a:xfrm>
            <a:off x="533754" y="206764"/>
            <a:ext cx="1415772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lang="en-US" sz="1100" b="0" i="0" cap="all" spc="300" baseline="0" dirty="0">
                <a:solidFill>
                  <a:schemeClr val="accent1"/>
                </a:solidFill>
                <a:latin typeface="Avenir Next LT Pro" panose="020B0504020202020204" pitchFamily="34" charset="77"/>
              </a:defRPr>
            </a:lvl1pPr>
            <a:lvl2pPr marL="3089275" indent="-29845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en-US" sz="3200" b="0" i="0" dirty="0">
                <a:solidFill>
                  <a:srgbClr val="6F706F"/>
                </a:solidFill>
              </a:defRPr>
            </a:lvl2pPr>
            <a:lvl3pPr marL="801688" indent="-28575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lang="en-US" sz="3200" b="0" i="0">
                <a:solidFill>
                  <a:srgbClr val="6F706F"/>
                </a:solidFill>
              </a:defRPr>
            </a:lvl3pPr>
            <a:lvl4pPr marL="1260475" indent="-295275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System Font Regular"/>
              <a:buChar char="–"/>
              <a:tabLst/>
              <a:defRPr lang="en-US" sz="3200" b="0" i="0" dirty="0">
                <a:solidFill>
                  <a:srgbClr val="6F706F"/>
                </a:solidFill>
              </a:defRPr>
            </a:lvl4pPr>
            <a:lvl5pPr marL="1766888" indent="-28575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System Font Regular"/>
              <a:buChar char="&gt;"/>
              <a:defRPr lang="en-US" sz="3200" b="0" i="0" dirty="0">
                <a:solidFill>
                  <a:srgbClr val="6F706F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1000" dirty="0">
                <a:latin typeface="+mn-lt"/>
              </a:rPr>
              <a:t>CASE STUDY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7085808A-CFAF-6AE9-A646-1020F855E78D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533754" y="2561483"/>
            <a:ext cx="7867904" cy="1378568"/>
          </a:xfrm>
        </p:spPr>
        <p:txBody>
          <a:bodyPr anchor="ctr" anchorCtr="0"/>
          <a:lstStyle>
            <a:lvl1pPr marL="173038" indent="-173038"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en-US" sz="1400" b="0" i="0" kern="1200" dirty="0" smtClean="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1pPr>
            <a:lvl2pPr marL="403225" indent="-174625">
              <a:spcAft>
                <a:spcPts val="300"/>
              </a:spcAft>
              <a:buClr>
                <a:schemeClr val="accent1"/>
              </a:buClr>
              <a:buFont typeface="System Font Regular"/>
              <a:buChar char="–"/>
              <a:tabLst/>
              <a:defRPr sz="1400" b="0" i="0">
                <a:latin typeface="+mn-lt"/>
              </a:defRPr>
            </a:lvl2pPr>
            <a:lvl3pPr marL="633413" indent="-230188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3pPr>
            <a:lvl4pPr marL="865188" indent="-231775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4pPr>
            <a:lvl5pPr marL="1095375" indent="-230188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9DAAFCB7-5B90-BDCA-2C0D-A78D0B3956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1" r="-11"/>
          <a:stretch/>
        </p:blipFill>
        <p:spPr>
          <a:xfrm>
            <a:off x="9737806" y="6448672"/>
            <a:ext cx="1149581" cy="305818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C322AD3-D574-A7C0-F1FF-3E0D4A9D168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564883" y="61408"/>
            <a:ext cx="1495425" cy="7366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Client logo here</a:t>
            </a:r>
          </a:p>
        </p:txBody>
      </p:sp>
    </p:spTree>
    <p:extLst>
      <p:ext uri="{BB962C8B-B14F-4D97-AF65-F5344CB8AC3E}">
        <p14:creationId xmlns:p14="http://schemas.microsoft.com/office/powerpoint/2010/main" val="874303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84FF59B-47C6-2713-0962-02815CFA1746}"/>
              </a:ext>
            </a:extLst>
          </p:cNvPr>
          <p:cNvSpPr/>
          <p:nvPr userDrawn="1"/>
        </p:nvSpPr>
        <p:spPr>
          <a:xfrm>
            <a:off x="0" y="0"/>
            <a:ext cx="3771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E161E9-C8A4-4CEC-8E31-9F319A59774E}"/>
              </a:ext>
            </a:extLst>
          </p:cNvPr>
          <p:cNvSpPr/>
          <p:nvPr userDrawn="1"/>
        </p:nvSpPr>
        <p:spPr>
          <a:xfrm>
            <a:off x="8433193" y="0"/>
            <a:ext cx="37588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9B51C5-8CE5-E50C-312F-AA1B33767827}"/>
              </a:ext>
            </a:extLst>
          </p:cNvPr>
          <p:cNvSpPr/>
          <p:nvPr userDrawn="1"/>
        </p:nvSpPr>
        <p:spPr>
          <a:xfrm>
            <a:off x="1833" y="1417320"/>
            <a:ext cx="8431362" cy="1021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ontent Placeholder 15">
            <a:extLst>
              <a:ext uri="{FF2B5EF4-FFF2-40B4-BE49-F238E27FC236}">
                <a16:creationId xmlns:a16="http://schemas.microsoft.com/office/drawing/2014/main" id="{8866AE5C-EF91-7AF6-D437-593664A1E2C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33754" y="1758974"/>
            <a:ext cx="7296171" cy="338554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600" b="0" i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client quote or blurb here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D35AF261-3C94-CE96-B7C1-FF44110A43D0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33754" y="4170364"/>
            <a:ext cx="6565036" cy="1378568"/>
          </a:xfrm>
        </p:spPr>
        <p:txBody>
          <a:bodyPr anchor="ctr" anchorCtr="0"/>
          <a:lstStyle>
            <a:lvl1pPr marL="173038" indent="-173038"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en-US" sz="1400" b="0" i="0" kern="1200" dirty="0" smtClean="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1pPr>
            <a:lvl2pPr marL="403225" indent="-174625">
              <a:spcAft>
                <a:spcPts val="300"/>
              </a:spcAft>
              <a:buClr>
                <a:schemeClr val="accent1"/>
              </a:buClr>
              <a:buFont typeface="System Font Regular"/>
              <a:buChar char="–"/>
              <a:tabLst/>
              <a:defRPr sz="1400" b="0" i="0">
                <a:latin typeface="+mn-lt"/>
              </a:defRPr>
            </a:lvl2pPr>
            <a:lvl3pPr marL="633413" indent="-230188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3pPr>
            <a:lvl4pPr marL="865188" indent="-231775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4pPr>
            <a:lvl5pPr marL="1095375" indent="-230188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Text Placeholder 48">
            <a:extLst>
              <a:ext uri="{FF2B5EF4-FFF2-40B4-BE49-F238E27FC236}">
                <a16:creationId xmlns:a16="http://schemas.microsoft.com/office/drawing/2014/main" id="{E0291104-3BB3-31F1-604C-C4A01C0235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375" y="5805612"/>
            <a:ext cx="2231811" cy="394121"/>
          </a:xfrm>
        </p:spPr>
        <p:txBody>
          <a:bodyPr anchor="b"/>
          <a:lstStyle>
            <a:lvl1pPr marL="0" indent="0" algn="ctr">
              <a:buNone/>
              <a:defRPr sz="3600" b="1" i="0">
                <a:solidFill>
                  <a:schemeClr val="accent1"/>
                </a:solidFill>
                <a:latin typeface="+mj-lt"/>
                <a:cs typeface="Arial Black" panose="020B0604020202020204" pitchFamily="34" charset="0"/>
              </a:defRPr>
            </a:lvl1pPr>
            <a:lvl2pPr marL="230187" indent="0">
              <a:buNone/>
              <a:defRPr sz="2800">
                <a:solidFill>
                  <a:schemeClr val="accent3"/>
                </a:solidFill>
              </a:defRPr>
            </a:lvl2pPr>
            <a:lvl3pPr marL="519113" indent="0">
              <a:buNone/>
              <a:defRPr sz="2800">
                <a:solidFill>
                  <a:schemeClr val="accent3"/>
                </a:solidFill>
              </a:defRPr>
            </a:lvl3pPr>
            <a:lvl4pPr marL="801687" indent="0">
              <a:buNone/>
              <a:defRPr sz="2800">
                <a:solidFill>
                  <a:schemeClr val="accent3"/>
                </a:solidFill>
              </a:defRPr>
            </a:lvl4pPr>
            <a:lvl5pPr marL="1090613" indent="0">
              <a:buNone/>
              <a:defRPr sz="2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1" name="Text Placeholder 51">
            <a:extLst>
              <a:ext uri="{FF2B5EF4-FFF2-40B4-BE49-F238E27FC236}">
                <a16:creationId xmlns:a16="http://schemas.microsoft.com/office/drawing/2014/main" id="{BA7CCF26-5851-9A43-2B35-308B9C51A07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375" y="6070744"/>
            <a:ext cx="2231811" cy="341312"/>
          </a:xfrm>
        </p:spPr>
        <p:txBody>
          <a:bodyPr>
            <a:noAutofit/>
          </a:bodyPr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2" name="Text Placeholder 48">
            <a:extLst>
              <a:ext uri="{FF2B5EF4-FFF2-40B4-BE49-F238E27FC236}">
                <a16:creationId xmlns:a16="http://schemas.microsoft.com/office/drawing/2014/main" id="{3A21BBB9-E0AF-6026-A917-8B7D167F6A6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60481" y="5805612"/>
            <a:ext cx="2231811" cy="394121"/>
          </a:xfrm>
        </p:spPr>
        <p:txBody>
          <a:bodyPr anchor="b"/>
          <a:lstStyle>
            <a:lvl1pPr marL="0" indent="0" algn="ctr">
              <a:buNone/>
              <a:defRPr sz="3600" b="1" i="0">
                <a:solidFill>
                  <a:schemeClr val="accent1"/>
                </a:solidFill>
                <a:latin typeface="+mj-lt"/>
                <a:cs typeface="Arial Black" panose="020B0604020202020204" pitchFamily="34" charset="0"/>
              </a:defRPr>
            </a:lvl1pPr>
            <a:lvl2pPr marL="230187" indent="0">
              <a:buNone/>
              <a:defRPr sz="2800">
                <a:solidFill>
                  <a:schemeClr val="accent3"/>
                </a:solidFill>
              </a:defRPr>
            </a:lvl2pPr>
            <a:lvl3pPr marL="519113" indent="0">
              <a:buNone/>
              <a:defRPr sz="2800">
                <a:solidFill>
                  <a:schemeClr val="accent3"/>
                </a:solidFill>
              </a:defRPr>
            </a:lvl3pPr>
            <a:lvl4pPr marL="801687" indent="0">
              <a:buNone/>
              <a:defRPr sz="2800">
                <a:solidFill>
                  <a:schemeClr val="accent3"/>
                </a:solidFill>
              </a:defRPr>
            </a:lvl4pPr>
            <a:lvl5pPr marL="1090613" indent="0">
              <a:buNone/>
              <a:defRPr sz="2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4" name="Text Placeholder 51">
            <a:extLst>
              <a:ext uri="{FF2B5EF4-FFF2-40B4-BE49-F238E27FC236}">
                <a16:creationId xmlns:a16="http://schemas.microsoft.com/office/drawing/2014/main" id="{113929AE-F2F2-E26D-0ED4-3E023859F85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60480" y="6070744"/>
            <a:ext cx="2231811" cy="341312"/>
          </a:xfrm>
        </p:spPr>
        <p:txBody>
          <a:bodyPr>
            <a:noAutofit/>
          </a:bodyPr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5" name="Text Placeholder 48">
            <a:extLst>
              <a:ext uri="{FF2B5EF4-FFF2-40B4-BE49-F238E27FC236}">
                <a16:creationId xmlns:a16="http://schemas.microsoft.com/office/drawing/2014/main" id="{6BAB0F59-ABDC-610C-7725-096B3476F3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26517" y="5805612"/>
            <a:ext cx="2231811" cy="394121"/>
          </a:xfrm>
        </p:spPr>
        <p:txBody>
          <a:bodyPr anchor="b"/>
          <a:lstStyle>
            <a:lvl1pPr marL="0" indent="0" algn="ctr">
              <a:buNone/>
              <a:defRPr sz="3600" b="1" i="0">
                <a:solidFill>
                  <a:schemeClr val="accent1"/>
                </a:solidFill>
                <a:latin typeface="+mj-lt"/>
                <a:cs typeface="Arial Black" panose="020B0604020202020204" pitchFamily="34" charset="0"/>
              </a:defRPr>
            </a:lvl1pPr>
            <a:lvl2pPr marL="230187" indent="0">
              <a:buNone/>
              <a:defRPr sz="2800">
                <a:solidFill>
                  <a:schemeClr val="accent3"/>
                </a:solidFill>
              </a:defRPr>
            </a:lvl2pPr>
            <a:lvl3pPr marL="519113" indent="0">
              <a:buNone/>
              <a:defRPr sz="2800">
                <a:solidFill>
                  <a:schemeClr val="accent3"/>
                </a:solidFill>
              </a:defRPr>
            </a:lvl3pPr>
            <a:lvl4pPr marL="801687" indent="0">
              <a:buNone/>
              <a:defRPr sz="2800">
                <a:solidFill>
                  <a:schemeClr val="accent3"/>
                </a:solidFill>
              </a:defRPr>
            </a:lvl4pPr>
            <a:lvl5pPr marL="1090613" indent="0">
              <a:buNone/>
              <a:defRPr sz="2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4A4FDC4B-19F6-93E4-E362-A56F02FA8AB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26516" y="6070744"/>
            <a:ext cx="2231811" cy="341312"/>
          </a:xfrm>
        </p:spPr>
        <p:txBody>
          <a:bodyPr>
            <a:noAutofit/>
          </a:bodyPr>
          <a:lstStyle>
            <a:lvl1pPr marL="0" indent="0" algn="ctr">
              <a:buNone/>
              <a:defRPr sz="1200" b="0"/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8" name="Title 2">
            <a:extLst>
              <a:ext uri="{FF2B5EF4-FFF2-40B4-BE49-F238E27FC236}">
                <a16:creationId xmlns:a16="http://schemas.microsoft.com/office/drawing/2014/main" id="{28C9D551-69FF-F9EF-9BD6-EB372681D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54" y="466795"/>
            <a:ext cx="6873497" cy="917733"/>
          </a:xfrm>
        </p:spPr>
        <p:txBody>
          <a:bodyPr>
            <a:normAutofit/>
          </a:bodyPr>
          <a:lstStyle>
            <a:lvl1pPr>
              <a:lnSpc>
                <a:spcPts val="31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1" name="Picture Placeholder 62">
            <a:extLst>
              <a:ext uri="{FF2B5EF4-FFF2-40B4-BE49-F238E27FC236}">
                <a16:creationId xmlns:a16="http://schemas.microsoft.com/office/drawing/2014/main" id="{BD1F4653-A91C-F7E2-E52E-A7F6C66A198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590843" y="57546"/>
            <a:ext cx="1443506" cy="847229"/>
          </a:xfrm>
        </p:spPr>
        <p:txBody>
          <a:bodyPr anchor="ctr"/>
          <a:lstStyle>
            <a:lvl1pPr marL="7938" indent="0" algn="ctr">
              <a:buNone/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Client logo here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9664A18-D8C5-DF10-322A-10A1918D8DC9}"/>
              </a:ext>
            </a:extLst>
          </p:cNvPr>
          <p:cNvSpPr txBox="1"/>
          <p:nvPr userDrawn="1"/>
        </p:nvSpPr>
        <p:spPr>
          <a:xfrm>
            <a:off x="533754" y="206764"/>
            <a:ext cx="1415772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lang="en-US" sz="1100" b="0" i="0" cap="all" spc="300" baseline="0" dirty="0">
                <a:solidFill>
                  <a:schemeClr val="accent1"/>
                </a:solidFill>
                <a:latin typeface="Avenir Next LT Pro" panose="020B0504020202020204" pitchFamily="34" charset="77"/>
              </a:defRPr>
            </a:lvl1pPr>
            <a:lvl2pPr marL="3089275" indent="-29845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en-US" sz="3200" b="0" i="0" dirty="0">
                <a:solidFill>
                  <a:srgbClr val="6F706F"/>
                </a:solidFill>
              </a:defRPr>
            </a:lvl2pPr>
            <a:lvl3pPr marL="801688" indent="-28575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lang="en-US" sz="3200" b="0" i="0">
                <a:solidFill>
                  <a:srgbClr val="6F706F"/>
                </a:solidFill>
              </a:defRPr>
            </a:lvl3pPr>
            <a:lvl4pPr marL="1260475" indent="-295275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System Font Regular"/>
              <a:buChar char="–"/>
              <a:tabLst/>
              <a:defRPr lang="en-US" sz="3200" b="0" i="0" dirty="0">
                <a:solidFill>
                  <a:srgbClr val="6F706F"/>
                </a:solidFill>
              </a:defRPr>
            </a:lvl4pPr>
            <a:lvl5pPr marL="1766888" indent="-28575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System Font Regular"/>
              <a:buChar char="&gt;"/>
              <a:defRPr lang="en-US" sz="3200" b="0" i="0" dirty="0">
                <a:solidFill>
                  <a:srgbClr val="6F706F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1000" dirty="0">
                <a:latin typeface="+mn-lt"/>
              </a:rPr>
              <a:t>CASE STUDY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22551F-D93C-1DC7-DA36-565E8BCB77B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754" y="6713094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769D06D-D2B7-4F8F-2B9F-68728E93E3CD}"/>
              </a:ext>
            </a:extLst>
          </p:cNvPr>
          <p:cNvSpPr/>
          <p:nvPr userDrawn="1"/>
        </p:nvSpPr>
        <p:spPr>
          <a:xfrm rot="16200000">
            <a:off x="-552825" y="3079957"/>
            <a:ext cx="1511354" cy="24622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000" b="1" i="0" cap="all" spc="300" baseline="0" dirty="0">
                <a:solidFill>
                  <a:schemeClr val="bg1"/>
                </a:solidFill>
                <a:latin typeface="+mn-lt"/>
              </a:rPr>
              <a:t>CHALLENGE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56E1C3-5AD7-EF9D-BD75-F8F9DC20DCAB}"/>
              </a:ext>
            </a:extLst>
          </p:cNvPr>
          <p:cNvSpPr/>
          <p:nvPr userDrawn="1"/>
        </p:nvSpPr>
        <p:spPr>
          <a:xfrm rot="16200000">
            <a:off x="-500246" y="4594984"/>
            <a:ext cx="1406196" cy="24622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000" b="1" i="0" cap="all" spc="300" baseline="0" dirty="0">
                <a:solidFill>
                  <a:schemeClr val="bg1"/>
                </a:solidFill>
                <a:latin typeface="+mn-lt"/>
              </a:rPr>
              <a:t>SOLUTION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154AFBD-1B85-5F1C-A36C-17EFCCA975BF}"/>
              </a:ext>
            </a:extLst>
          </p:cNvPr>
          <p:cNvSpPr/>
          <p:nvPr userDrawn="1"/>
        </p:nvSpPr>
        <p:spPr>
          <a:xfrm rot="16200000">
            <a:off x="-345788" y="5961589"/>
            <a:ext cx="1097280" cy="24622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000" b="1" i="0" cap="all" spc="300" baseline="0" dirty="0">
                <a:solidFill>
                  <a:schemeClr val="bg1"/>
                </a:solidFill>
                <a:latin typeface="+mn-lt"/>
              </a:rPr>
              <a:t>RESULTS</a:t>
            </a:r>
          </a:p>
        </p:txBody>
      </p:sp>
      <p:sp>
        <p:nvSpPr>
          <p:cNvPr id="48" name="Content Placeholder 3">
            <a:extLst>
              <a:ext uri="{FF2B5EF4-FFF2-40B4-BE49-F238E27FC236}">
                <a16:creationId xmlns:a16="http://schemas.microsoft.com/office/drawing/2014/main" id="{CFD12592-4722-00FD-5474-FE6EEBB93A20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533754" y="2561483"/>
            <a:ext cx="6565036" cy="1378568"/>
          </a:xfrm>
        </p:spPr>
        <p:txBody>
          <a:bodyPr anchor="ctr" anchorCtr="0"/>
          <a:lstStyle>
            <a:lvl1pPr marL="173038" indent="-173038"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en-US" sz="1400" b="0" i="0" kern="1200" dirty="0" smtClean="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1pPr>
            <a:lvl2pPr marL="403225" indent="-174625">
              <a:spcAft>
                <a:spcPts val="300"/>
              </a:spcAft>
              <a:buClr>
                <a:schemeClr val="accent1"/>
              </a:buClr>
              <a:buFont typeface="System Font Regular"/>
              <a:buChar char="–"/>
              <a:tabLst/>
              <a:defRPr sz="1400" b="0" i="0">
                <a:latin typeface="+mn-lt"/>
              </a:defRPr>
            </a:lvl2pPr>
            <a:lvl3pPr marL="633413" indent="-230188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3pPr>
            <a:lvl4pPr marL="865188" indent="-231775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4pPr>
            <a:lvl5pPr marL="1095375" indent="-230188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60B71D2-1D7B-3E44-B6D9-E1DE0AEC9445}"/>
              </a:ext>
            </a:extLst>
          </p:cNvPr>
          <p:cNvGrpSpPr/>
          <p:nvPr userDrawn="1"/>
        </p:nvGrpSpPr>
        <p:grpSpPr>
          <a:xfrm>
            <a:off x="7299086" y="2114169"/>
            <a:ext cx="4692617" cy="3033877"/>
            <a:chOff x="6914660" y="1983726"/>
            <a:chExt cx="5077044" cy="3282417"/>
          </a:xfrm>
        </p:grpSpPr>
        <p:sp>
          <p:nvSpPr>
            <p:cNvPr id="50" name="Round Same Side Corner Rectangle 49">
              <a:extLst>
                <a:ext uri="{FF2B5EF4-FFF2-40B4-BE49-F238E27FC236}">
                  <a16:creationId xmlns:a16="http://schemas.microsoft.com/office/drawing/2014/main" id="{5BBC5AA6-1721-A02B-0B91-C256F9BD0509}"/>
                </a:ext>
              </a:extLst>
            </p:cNvPr>
            <p:cNvSpPr/>
            <p:nvPr userDrawn="1"/>
          </p:nvSpPr>
          <p:spPr>
            <a:xfrm>
              <a:off x="6914660" y="1983726"/>
              <a:ext cx="5077044" cy="26147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8F3D409-F150-5D94-2249-4E69B505798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110148" y="2081057"/>
              <a:ext cx="70744" cy="707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D80BC99-E464-3CB9-3527-3AC8D9B823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240014" y="2081057"/>
              <a:ext cx="70744" cy="707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4A47CE4-F914-4221-7807-688D9BDB3E2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369880" y="2081057"/>
              <a:ext cx="70744" cy="707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AA60D0F-67E0-5549-C13F-8C01DC5E5ADE}"/>
                </a:ext>
              </a:extLst>
            </p:cNvPr>
            <p:cNvSpPr/>
            <p:nvPr userDrawn="1"/>
          </p:nvSpPr>
          <p:spPr>
            <a:xfrm>
              <a:off x="6915722" y="2238832"/>
              <a:ext cx="5074920" cy="30273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  <p:pic>
          <p:nvPicPr>
            <p:cNvPr id="55" name="Picture Placeholder 22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F29AA651-97FA-E909-1341-A57B03BC0EE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72098" y="2409854"/>
              <a:ext cx="4773244" cy="2715768"/>
            </a:xfrm>
            <a:prstGeom prst="rect">
              <a:avLst/>
            </a:prstGeom>
          </p:spPr>
        </p:pic>
      </p:grpSp>
      <p:sp>
        <p:nvSpPr>
          <p:cNvPr id="56" name="Picture Placeholder 32">
            <a:extLst>
              <a:ext uri="{FF2B5EF4-FFF2-40B4-BE49-F238E27FC236}">
                <a16:creationId xmlns:a16="http://schemas.microsoft.com/office/drawing/2014/main" id="{4A4682A3-7F18-3C5C-530B-7B2E2178482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0800559" y="2849653"/>
            <a:ext cx="1003327" cy="207598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37">
            <a:extLst>
              <a:ext uri="{FF2B5EF4-FFF2-40B4-BE49-F238E27FC236}">
                <a16:creationId xmlns:a16="http://schemas.microsoft.com/office/drawing/2014/main" id="{1E52A951-BBD1-7334-ED59-E26A0519B2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1" r="-11"/>
          <a:stretch/>
        </p:blipFill>
        <p:spPr>
          <a:xfrm>
            <a:off x="9737806" y="6448672"/>
            <a:ext cx="1149581" cy="30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46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aptop-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019DF0-4D93-B2D5-A9EB-530CFACCC41C}"/>
              </a:ext>
            </a:extLst>
          </p:cNvPr>
          <p:cNvSpPr/>
          <p:nvPr userDrawn="1"/>
        </p:nvSpPr>
        <p:spPr>
          <a:xfrm>
            <a:off x="0" y="0"/>
            <a:ext cx="3771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54B415B-9F4F-0B55-858C-981067499C60}"/>
              </a:ext>
            </a:extLst>
          </p:cNvPr>
          <p:cNvSpPr/>
          <p:nvPr userDrawn="1"/>
        </p:nvSpPr>
        <p:spPr>
          <a:xfrm>
            <a:off x="8433193" y="0"/>
            <a:ext cx="37588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8278095-6EFF-C107-2244-A8A965888DCE}"/>
              </a:ext>
            </a:extLst>
          </p:cNvPr>
          <p:cNvSpPr/>
          <p:nvPr userDrawn="1"/>
        </p:nvSpPr>
        <p:spPr>
          <a:xfrm>
            <a:off x="1833" y="1417320"/>
            <a:ext cx="8431362" cy="1021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Content Placeholder 15">
            <a:extLst>
              <a:ext uri="{FF2B5EF4-FFF2-40B4-BE49-F238E27FC236}">
                <a16:creationId xmlns:a16="http://schemas.microsoft.com/office/drawing/2014/main" id="{9188185A-521B-3A91-6CB0-7A3F7BFF9167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33754" y="1758974"/>
            <a:ext cx="7296171" cy="338554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600" b="0" i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client quote or blurb here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A5697DCC-6F20-F50F-A82E-7D6E44ECB65A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33754" y="4170364"/>
            <a:ext cx="7867904" cy="1378568"/>
          </a:xfrm>
        </p:spPr>
        <p:txBody>
          <a:bodyPr anchor="ctr" anchorCtr="0"/>
          <a:lstStyle>
            <a:lvl1pPr marL="173038" indent="-173038"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en-US" sz="1400" b="0" i="0" kern="1200" dirty="0" smtClean="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1pPr>
            <a:lvl2pPr marL="403225" indent="-174625">
              <a:spcAft>
                <a:spcPts val="300"/>
              </a:spcAft>
              <a:buClr>
                <a:schemeClr val="accent1"/>
              </a:buClr>
              <a:buFont typeface="System Font Regular"/>
              <a:buChar char="–"/>
              <a:tabLst/>
              <a:defRPr sz="1400" b="0" i="0">
                <a:latin typeface="+mn-lt"/>
              </a:defRPr>
            </a:lvl2pPr>
            <a:lvl3pPr marL="633413" indent="-230188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3pPr>
            <a:lvl4pPr marL="865188" indent="-231775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4pPr>
            <a:lvl5pPr marL="1095375" indent="-230188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7" name="Text Placeholder 48">
            <a:extLst>
              <a:ext uri="{FF2B5EF4-FFF2-40B4-BE49-F238E27FC236}">
                <a16:creationId xmlns:a16="http://schemas.microsoft.com/office/drawing/2014/main" id="{89EEFD94-20A0-5499-D312-E208867A3F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375" y="5805612"/>
            <a:ext cx="2231811" cy="394121"/>
          </a:xfrm>
        </p:spPr>
        <p:txBody>
          <a:bodyPr anchor="b"/>
          <a:lstStyle>
            <a:lvl1pPr marL="0" indent="0" algn="ctr">
              <a:buNone/>
              <a:defRPr sz="3600" b="1" i="0">
                <a:solidFill>
                  <a:schemeClr val="accent1"/>
                </a:solidFill>
                <a:latin typeface="+mj-lt"/>
                <a:cs typeface="Arial Black" panose="020B0604020202020204" pitchFamily="34" charset="0"/>
              </a:defRPr>
            </a:lvl1pPr>
            <a:lvl2pPr marL="230187" indent="0">
              <a:buNone/>
              <a:defRPr sz="2800">
                <a:solidFill>
                  <a:schemeClr val="accent3"/>
                </a:solidFill>
              </a:defRPr>
            </a:lvl2pPr>
            <a:lvl3pPr marL="519113" indent="0">
              <a:buNone/>
              <a:defRPr sz="2800">
                <a:solidFill>
                  <a:schemeClr val="accent3"/>
                </a:solidFill>
              </a:defRPr>
            </a:lvl3pPr>
            <a:lvl4pPr marL="801687" indent="0">
              <a:buNone/>
              <a:defRPr sz="2800">
                <a:solidFill>
                  <a:schemeClr val="accent3"/>
                </a:solidFill>
              </a:defRPr>
            </a:lvl4pPr>
            <a:lvl5pPr marL="1090613" indent="0">
              <a:buNone/>
              <a:defRPr sz="2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50F7C696-EE29-AA22-A5A0-3D226F307B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375" y="6070744"/>
            <a:ext cx="2231811" cy="341312"/>
          </a:xfrm>
        </p:spPr>
        <p:txBody>
          <a:bodyPr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9" name="Text Placeholder 48">
            <a:extLst>
              <a:ext uri="{FF2B5EF4-FFF2-40B4-BE49-F238E27FC236}">
                <a16:creationId xmlns:a16="http://schemas.microsoft.com/office/drawing/2014/main" id="{53A17CA1-4CD7-7FA5-FEFA-04CEACDB907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60481" y="5805612"/>
            <a:ext cx="2231811" cy="394121"/>
          </a:xfrm>
        </p:spPr>
        <p:txBody>
          <a:bodyPr anchor="b"/>
          <a:lstStyle>
            <a:lvl1pPr marL="0" indent="0" algn="ctr">
              <a:buNone/>
              <a:defRPr sz="3600" b="1" i="0">
                <a:solidFill>
                  <a:schemeClr val="accent1"/>
                </a:solidFill>
                <a:latin typeface="+mj-lt"/>
                <a:cs typeface="Arial Black" panose="020B0604020202020204" pitchFamily="34" charset="0"/>
              </a:defRPr>
            </a:lvl1pPr>
            <a:lvl2pPr marL="230187" indent="0">
              <a:buNone/>
              <a:defRPr sz="2800">
                <a:solidFill>
                  <a:schemeClr val="accent3"/>
                </a:solidFill>
              </a:defRPr>
            </a:lvl2pPr>
            <a:lvl3pPr marL="519113" indent="0">
              <a:buNone/>
              <a:defRPr sz="2800">
                <a:solidFill>
                  <a:schemeClr val="accent3"/>
                </a:solidFill>
              </a:defRPr>
            </a:lvl3pPr>
            <a:lvl4pPr marL="801687" indent="0">
              <a:buNone/>
              <a:defRPr sz="2800">
                <a:solidFill>
                  <a:schemeClr val="accent3"/>
                </a:solidFill>
              </a:defRPr>
            </a:lvl4pPr>
            <a:lvl5pPr marL="1090613" indent="0">
              <a:buNone/>
              <a:defRPr sz="2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2" name="Text Placeholder 51">
            <a:extLst>
              <a:ext uri="{FF2B5EF4-FFF2-40B4-BE49-F238E27FC236}">
                <a16:creationId xmlns:a16="http://schemas.microsoft.com/office/drawing/2014/main" id="{6EA3A2AA-2EA2-5137-19AE-9C566B7DE8B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60480" y="6070744"/>
            <a:ext cx="2231811" cy="341312"/>
          </a:xfrm>
        </p:spPr>
        <p:txBody>
          <a:bodyPr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3" name="Text Placeholder 48">
            <a:extLst>
              <a:ext uri="{FF2B5EF4-FFF2-40B4-BE49-F238E27FC236}">
                <a16:creationId xmlns:a16="http://schemas.microsoft.com/office/drawing/2014/main" id="{2417019A-9281-F3F8-9E27-441319A7C19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26517" y="5805612"/>
            <a:ext cx="2231811" cy="394121"/>
          </a:xfrm>
        </p:spPr>
        <p:txBody>
          <a:bodyPr anchor="b"/>
          <a:lstStyle>
            <a:lvl1pPr marL="0" indent="0" algn="ctr">
              <a:buNone/>
              <a:defRPr sz="3600" b="1" i="0">
                <a:solidFill>
                  <a:schemeClr val="accent1"/>
                </a:solidFill>
                <a:latin typeface="+mj-lt"/>
                <a:cs typeface="Arial Black" panose="020B0604020202020204" pitchFamily="34" charset="0"/>
              </a:defRPr>
            </a:lvl1pPr>
            <a:lvl2pPr marL="230187" indent="0">
              <a:buNone/>
              <a:defRPr sz="2800">
                <a:solidFill>
                  <a:schemeClr val="accent3"/>
                </a:solidFill>
              </a:defRPr>
            </a:lvl2pPr>
            <a:lvl3pPr marL="519113" indent="0">
              <a:buNone/>
              <a:defRPr sz="2800">
                <a:solidFill>
                  <a:schemeClr val="accent3"/>
                </a:solidFill>
              </a:defRPr>
            </a:lvl3pPr>
            <a:lvl4pPr marL="801687" indent="0">
              <a:buNone/>
              <a:defRPr sz="2800">
                <a:solidFill>
                  <a:schemeClr val="accent3"/>
                </a:solidFill>
              </a:defRPr>
            </a:lvl4pPr>
            <a:lvl5pPr marL="1090613" indent="0">
              <a:buNone/>
              <a:defRPr sz="2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4" name="Text Placeholder 51">
            <a:extLst>
              <a:ext uri="{FF2B5EF4-FFF2-40B4-BE49-F238E27FC236}">
                <a16:creationId xmlns:a16="http://schemas.microsoft.com/office/drawing/2014/main" id="{C399510D-D173-50D9-4D57-7CC52578F0A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26516" y="6070744"/>
            <a:ext cx="2231811" cy="341312"/>
          </a:xfrm>
        </p:spPr>
        <p:txBody>
          <a:bodyPr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5" name="Title 2">
            <a:extLst>
              <a:ext uri="{FF2B5EF4-FFF2-40B4-BE49-F238E27FC236}">
                <a16:creationId xmlns:a16="http://schemas.microsoft.com/office/drawing/2014/main" id="{D7816AFE-80CA-E3F0-3908-7861CB007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54" y="466795"/>
            <a:ext cx="6873497" cy="917733"/>
          </a:xfrm>
        </p:spPr>
        <p:txBody>
          <a:bodyPr>
            <a:normAutofit/>
          </a:bodyPr>
          <a:lstStyle>
            <a:lvl1pPr>
              <a:lnSpc>
                <a:spcPts val="31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6" name="Picture Placeholder 62">
            <a:extLst>
              <a:ext uri="{FF2B5EF4-FFF2-40B4-BE49-F238E27FC236}">
                <a16:creationId xmlns:a16="http://schemas.microsoft.com/office/drawing/2014/main" id="{F175AB71-26B6-C615-837E-1F83191A827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575076" y="57546"/>
            <a:ext cx="1443506" cy="847229"/>
          </a:xfrm>
        </p:spPr>
        <p:txBody>
          <a:bodyPr anchor="ctr"/>
          <a:lstStyle>
            <a:lvl1pPr marL="7938" indent="0" algn="ctr">
              <a:buNone/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Client logo here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E196CA-951E-6E96-76C5-200F0D5A6ED3}"/>
              </a:ext>
            </a:extLst>
          </p:cNvPr>
          <p:cNvSpPr txBox="1"/>
          <p:nvPr userDrawn="1"/>
        </p:nvSpPr>
        <p:spPr>
          <a:xfrm>
            <a:off x="533754" y="206764"/>
            <a:ext cx="1415772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lang="en-US" sz="1100" b="0" i="0" cap="all" spc="300" baseline="0" dirty="0">
                <a:solidFill>
                  <a:schemeClr val="accent1"/>
                </a:solidFill>
                <a:latin typeface="Avenir Next LT Pro" panose="020B0504020202020204" pitchFamily="34" charset="77"/>
              </a:defRPr>
            </a:lvl1pPr>
            <a:lvl2pPr marL="3089275" indent="-29845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en-US" sz="3200" b="0" i="0" dirty="0">
                <a:solidFill>
                  <a:srgbClr val="6F706F"/>
                </a:solidFill>
              </a:defRPr>
            </a:lvl2pPr>
            <a:lvl3pPr marL="801688" indent="-28575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lang="en-US" sz="3200" b="0" i="0">
                <a:solidFill>
                  <a:srgbClr val="6F706F"/>
                </a:solidFill>
              </a:defRPr>
            </a:lvl3pPr>
            <a:lvl4pPr marL="1260475" indent="-295275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System Font Regular"/>
              <a:buChar char="–"/>
              <a:tabLst/>
              <a:defRPr lang="en-US" sz="3200" b="0" i="0" dirty="0">
                <a:solidFill>
                  <a:srgbClr val="6F706F"/>
                </a:solidFill>
              </a:defRPr>
            </a:lvl4pPr>
            <a:lvl5pPr marL="1766888" indent="-28575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System Font Regular"/>
              <a:buChar char="&gt;"/>
              <a:defRPr lang="en-US" sz="3200" b="0" i="0" dirty="0">
                <a:solidFill>
                  <a:srgbClr val="6F706F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1000" dirty="0">
                <a:latin typeface="+mn-lt"/>
              </a:rPr>
              <a:t>CASE STUDY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78D6729-2D1B-29B6-D801-256968F2CC1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754" y="6713094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23AF446-0676-2CC5-839E-8AD2C7648C29}"/>
              </a:ext>
            </a:extLst>
          </p:cNvPr>
          <p:cNvSpPr/>
          <p:nvPr userDrawn="1"/>
        </p:nvSpPr>
        <p:spPr>
          <a:xfrm rot="16200000">
            <a:off x="-552825" y="3079957"/>
            <a:ext cx="1511354" cy="24622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000" b="1" i="0" cap="all" spc="300" baseline="0" dirty="0">
                <a:solidFill>
                  <a:schemeClr val="bg1"/>
                </a:solidFill>
                <a:latin typeface="+mn-lt"/>
              </a:rPr>
              <a:t>CHALLENGE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7EAC502-A3B9-654D-877F-C0C05081132A}"/>
              </a:ext>
            </a:extLst>
          </p:cNvPr>
          <p:cNvSpPr/>
          <p:nvPr userDrawn="1"/>
        </p:nvSpPr>
        <p:spPr>
          <a:xfrm rot="16200000">
            <a:off x="-500246" y="4594984"/>
            <a:ext cx="1406196" cy="24622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000" b="1" i="0" cap="all" spc="300" baseline="0" dirty="0">
                <a:solidFill>
                  <a:schemeClr val="bg1"/>
                </a:solidFill>
                <a:latin typeface="+mn-lt"/>
              </a:rPr>
              <a:t>SOLUTION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4513CE2-A2B1-8036-25C3-1CE8FE51B999}"/>
              </a:ext>
            </a:extLst>
          </p:cNvPr>
          <p:cNvSpPr/>
          <p:nvPr userDrawn="1"/>
        </p:nvSpPr>
        <p:spPr>
          <a:xfrm rot="16200000">
            <a:off x="-345788" y="5961589"/>
            <a:ext cx="1097280" cy="24622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000" b="1" i="0" cap="all" spc="300" baseline="0" dirty="0">
                <a:solidFill>
                  <a:schemeClr val="bg1"/>
                </a:solidFill>
                <a:latin typeface="+mn-lt"/>
              </a:rPr>
              <a:t>RESULTS</a:t>
            </a:r>
          </a:p>
        </p:txBody>
      </p:sp>
      <p:sp>
        <p:nvSpPr>
          <p:cNvPr id="52" name="Content Placeholder 3">
            <a:extLst>
              <a:ext uri="{FF2B5EF4-FFF2-40B4-BE49-F238E27FC236}">
                <a16:creationId xmlns:a16="http://schemas.microsoft.com/office/drawing/2014/main" id="{FE08AE8C-0D99-D9DE-8EB9-1EFD864B280C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533754" y="2561483"/>
            <a:ext cx="7867904" cy="1378568"/>
          </a:xfrm>
        </p:spPr>
        <p:txBody>
          <a:bodyPr anchor="ctr" anchorCtr="0"/>
          <a:lstStyle>
            <a:lvl1pPr marL="173038" indent="-173038"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en-US" sz="1400" b="0" i="0" kern="1200" dirty="0" smtClean="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1pPr>
            <a:lvl2pPr marL="403225" indent="-174625">
              <a:spcAft>
                <a:spcPts val="300"/>
              </a:spcAft>
              <a:buClr>
                <a:schemeClr val="accent1"/>
              </a:buClr>
              <a:buFont typeface="System Font Regular"/>
              <a:buChar char="–"/>
              <a:tabLst/>
              <a:defRPr sz="1400" b="0" i="0">
                <a:latin typeface="+mn-lt"/>
              </a:defRPr>
            </a:lvl2pPr>
            <a:lvl3pPr marL="633413" indent="-230188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3pPr>
            <a:lvl4pPr marL="865188" indent="-231775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4pPr>
            <a:lvl5pPr marL="1095375" indent="-230188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23A04C6-C22C-37F8-F2E4-95E633E87F91}"/>
              </a:ext>
            </a:extLst>
          </p:cNvPr>
          <p:cNvGrpSpPr/>
          <p:nvPr userDrawn="1"/>
        </p:nvGrpSpPr>
        <p:grpSpPr>
          <a:xfrm>
            <a:off x="8548587" y="3786015"/>
            <a:ext cx="3528022" cy="2378809"/>
            <a:chOff x="6953162" y="1949282"/>
            <a:chExt cx="5077044" cy="342325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6A38D2E-1BDA-666A-A3D5-B330075FDBBA}"/>
                </a:ext>
              </a:extLst>
            </p:cNvPr>
            <p:cNvGrpSpPr/>
            <p:nvPr userDrawn="1"/>
          </p:nvGrpSpPr>
          <p:grpSpPr>
            <a:xfrm>
              <a:off x="6953162" y="1949282"/>
              <a:ext cx="5077044" cy="3423255"/>
              <a:chOff x="9031170" y="1321761"/>
              <a:chExt cx="2310430" cy="2894718"/>
            </a:xfrm>
            <a:effectLst>
              <a:outerShdw blurRad="192984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Round Same Side Corner Rectangle 55">
                <a:extLst>
                  <a:ext uri="{FF2B5EF4-FFF2-40B4-BE49-F238E27FC236}">
                    <a16:creationId xmlns:a16="http://schemas.microsoft.com/office/drawing/2014/main" id="{EAF7301B-81F0-EC31-A395-BBF3C50E5594}"/>
                  </a:ext>
                </a:extLst>
              </p:cNvPr>
              <p:cNvSpPr/>
              <p:nvPr userDrawn="1"/>
            </p:nvSpPr>
            <p:spPr>
              <a:xfrm>
                <a:off x="9031170" y="1321761"/>
                <a:ext cx="2310430" cy="30712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0" i="0" dirty="0"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57" name="Round Same Side Corner Rectangle 56">
                <a:extLst>
                  <a:ext uri="{FF2B5EF4-FFF2-40B4-BE49-F238E27FC236}">
                    <a16:creationId xmlns:a16="http://schemas.microsoft.com/office/drawing/2014/main" id="{C7B649F7-76E8-A16F-36D6-62D6BE186D74}"/>
                  </a:ext>
                </a:extLst>
              </p:cNvPr>
              <p:cNvSpPr/>
              <p:nvPr userDrawn="1"/>
            </p:nvSpPr>
            <p:spPr>
              <a:xfrm rot="10800000">
                <a:off x="9031170" y="1608617"/>
                <a:ext cx="2310430" cy="2607862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E0E0E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0" i="0" dirty="0">
                  <a:latin typeface="Avenir Next LT Pro" panose="020B0504020202020204" pitchFamily="34" charset="0"/>
                </a:endParaRPr>
              </a:p>
            </p:txBody>
          </p:sp>
        </p:grpSp>
        <p:pic>
          <p:nvPicPr>
            <p:cNvPr id="55" name="Picture Placeholder 22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87C7A16E-334F-847E-75BE-11FB1A5245B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10148" y="2409854"/>
              <a:ext cx="4773244" cy="2715768"/>
            </a:xfrm>
            <a:prstGeom prst="rect">
              <a:avLst/>
            </a:prstGeom>
          </p:spPr>
        </p:pic>
      </p:grpSp>
      <p:sp>
        <p:nvSpPr>
          <p:cNvPr id="58" name="Picture Placeholder 32">
            <a:extLst>
              <a:ext uri="{FF2B5EF4-FFF2-40B4-BE49-F238E27FC236}">
                <a16:creationId xmlns:a16="http://schemas.microsoft.com/office/drawing/2014/main" id="{635C9BA5-A756-855A-86EF-389EDDE7B74F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093257" y="4300605"/>
            <a:ext cx="784602" cy="162342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8EF27C3-6199-2798-7F61-874F0445FDFF}"/>
              </a:ext>
            </a:extLst>
          </p:cNvPr>
          <p:cNvGrpSpPr/>
          <p:nvPr userDrawn="1"/>
        </p:nvGrpSpPr>
        <p:grpSpPr>
          <a:xfrm>
            <a:off x="8679447" y="3888690"/>
            <a:ext cx="330476" cy="70744"/>
            <a:chOff x="9058571" y="1370181"/>
            <a:chExt cx="330476" cy="70744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FE579AC-5E97-E2EF-010C-2EBA0D3E27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058571" y="1370181"/>
              <a:ext cx="70744" cy="707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671AB28-87F0-BE98-AD47-51EDF50E09D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188437" y="1370181"/>
              <a:ext cx="70744" cy="707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D5F6DDC-A578-EB79-0EA3-9A08AECBDDE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318303" y="1370181"/>
              <a:ext cx="70744" cy="707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</p:grpSp>
      <p:sp>
        <p:nvSpPr>
          <p:cNvPr id="63" name="Picture Placeholder 14">
            <a:extLst>
              <a:ext uri="{FF2B5EF4-FFF2-40B4-BE49-F238E27FC236}">
                <a16:creationId xmlns:a16="http://schemas.microsoft.com/office/drawing/2014/main" id="{DA151E4D-2094-9F84-D5D6-60E7DBEA924D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754786" y="1130122"/>
            <a:ext cx="1084087" cy="2326827"/>
          </a:xfrm>
          <a:prstGeom prst="roundRect">
            <a:avLst>
              <a:gd name="adj" fmla="val 10748"/>
            </a:avLst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7938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2A52D8FE-2949-E0EA-F3C5-1C9DA9D13478}"/>
              </a:ext>
            </a:extLst>
          </p:cNvPr>
          <p:cNvSpPr/>
          <p:nvPr userDrawn="1"/>
        </p:nvSpPr>
        <p:spPr>
          <a:xfrm rot="16200000">
            <a:off x="9060581" y="1663661"/>
            <a:ext cx="2472496" cy="1252557"/>
          </a:xfrm>
          <a:custGeom>
            <a:avLst/>
            <a:gdLst>
              <a:gd name="connsiteX0" fmla="*/ 5194023 w 5367201"/>
              <a:gd name="connsiteY0" fmla="*/ 444849 h 2719004"/>
              <a:gd name="connsiteX1" fmla="*/ 4935467 w 5367201"/>
              <a:gd name="connsiteY1" fmla="*/ 186293 h 2719004"/>
              <a:gd name="connsiteX2" fmla="*/ 416674 w 5367201"/>
              <a:gd name="connsiteY2" fmla="*/ 186292 h 2719004"/>
              <a:gd name="connsiteX3" fmla="*/ 158118 w 5367201"/>
              <a:gd name="connsiteY3" fmla="*/ 444848 h 2719004"/>
              <a:gd name="connsiteX4" fmla="*/ 158118 w 5367201"/>
              <a:gd name="connsiteY4" fmla="*/ 2268668 h 2719004"/>
              <a:gd name="connsiteX5" fmla="*/ 416674 w 5367201"/>
              <a:gd name="connsiteY5" fmla="*/ 2527224 h 2719004"/>
              <a:gd name="connsiteX6" fmla="*/ 4935467 w 5367201"/>
              <a:gd name="connsiteY6" fmla="*/ 2527224 h 2719004"/>
              <a:gd name="connsiteX7" fmla="*/ 5194023 w 5367201"/>
              <a:gd name="connsiteY7" fmla="*/ 2268669 h 2719004"/>
              <a:gd name="connsiteX8" fmla="*/ 5194023 w 5367201"/>
              <a:gd name="connsiteY8" fmla="*/ 2004263 h 2719004"/>
              <a:gd name="connsiteX9" fmla="*/ 5193667 w 5367201"/>
              <a:gd name="connsiteY9" fmla="*/ 2004263 h 2719004"/>
              <a:gd name="connsiteX10" fmla="*/ 5193667 w 5367201"/>
              <a:gd name="connsiteY10" fmla="*/ 709254 h 2719004"/>
              <a:gd name="connsiteX11" fmla="*/ 5194023 w 5367201"/>
              <a:gd name="connsiteY11" fmla="*/ 709254 h 2719004"/>
              <a:gd name="connsiteX12" fmla="*/ 5367201 w 5367201"/>
              <a:gd name="connsiteY12" fmla="*/ 439030 h 2719004"/>
              <a:gd name="connsiteX13" fmla="*/ 5367201 w 5367201"/>
              <a:gd name="connsiteY13" fmla="*/ 2274488 h 2719004"/>
              <a:gd name="connsiteX14" fmla="*/ 4950867 w 5367201"/>
              <a:gd name="connsiteY14" fmla="*/ 2690822 h 2719004"/>
              <a:gd name="connsiteX15" fmla="*/ 4130463 w 5367201"/>
              <a:gd name="connsiteY15" fmla="*/ 2690822 h 2719004"/>
              <a:gd name="connsiteX16" fmla="*/ 4130463 w 5367201"/>
              <a:gd name="connsiteY16" fmla="*/ 2699972 h 2719004"/>
              <a:gd name="connsiteX17" fmla="*/ 4111430 w 5367201"/>
              <a:gd name="connsiteY17" fmla="*/ 2719004 h 2719004"/>
              <a:gd name="connsiteX18" fmla="*/ 3516297 w 5367201"/>
              <a:gd name="connsiteY18" fmla="*/ 2719004 h 2719004"/>
              <a:gd name="connsiteX19" fmla="*/ 3497264 w 5367201"/>
              <a:gd name="connsiteY19" fmla="*/ 2699972 h 2719004"/>
              <a:gd name="connsiteX20" fmla="*/ 3497265 w 5367201"/>
              <a:gd name="connsiteY20" fmla="*/ 2690822 h 2719004"/>
              <a:gd name="connsiteX21" fmla="*/ 416334 w 5367201"/>
              <a:gd name="connsiteY21" fmla="*/ 2690821 h 2719004"/>
              <a:gd name="connsiteX22" fmla="*/ 0 w 5367201"/>
              <a:gd name="connsiteY22" fmla="*/ 2274487 h 2719004"/>
              <a:gd name="connsiteX23" fmla="*/ 0 w 5367201"/>
              <a:gd name="connsiteY23" fmla="*/ 439029 h 2719004"/>
              <a:gd name="connsiteX24" fmla="*/ 416334 w 5367201"/>
              <a:gd name="connsiteY24" fmla="*/ 22695 h 2719004"/>
              <a:gd name="connsiteX25" fmla="*/ 3361841 w 5367201"/>
              <a:gd name="connsiteY25" fmla="*/ 22695 h 2719004"/>
              <a:gd name="connsiteX26" fmla="*/ 3361841 w 5367201"/>
              <a:gd name="connsiteY26" fmla="*/ 19033 h 2719004"/>
              <a:gd name="connsiteX27" fmla="*/ 3380873 w 5367201"/>
              <a:gd name="connsiteY27" fmla="*/ 0 h 2719004"/>
              <a:gd name="connsiteX28" fmla="*/ 3723461 w 5367201"/>
              <a:gd name="connsiteY28" fmla="*/ 0 h 2719004"/>
              <a:gd name="connsiteX29" fmla="*/ 3742494 w 5367201"/>
              <a:gd name="connsiteY29" fmla="*/ 19033 h 2719004"/>
              <a:gd name="connsiteX30" fmla="*/ 3742494 w 5367201"/>
              <a:gd name="connsiteY30" fmla="*/ 22696 h 2719004"/>
              <a:gd name="connsiteX31" fmla="*/ 3877915 w 5367201"/>
              <a:gd name="connsiteY31" fmla="*/ 22696 h 2719004"/>
              <a:gd name="connsiteX32" fmla="*/ 3877915 w 5367201"/>
              <a:gd name="connsiteY32" fmla="*/ 19034 h 2719004"/>
              <a:gd name="connsiteX33" fmla="*/ 3896948 w 5367201"/>
              <a:gd name="connsiteY33" fmla="*/ 1 h 2719004"/>
              <a:gd name="connsiteX34" fmla="*/ 4239536 w 5367201"/>
              <a:gd name="connsiteY34" fmla="*/ 1 h 2719004"/>
              <a:gd name="connsiteX35" fmla="*/ 4258569 w 5367201"/>
              <a:gd name="connsiteY35" fmla="*/ 19034 h 2719004"/>
              <a:gd name="connsiteX36" fmla="*/ 4258569 w 5367201"/>
              <a:gd name="connsiteY36" fmla="*/ 22696 h 2719004"/>
              <a:gd name="connsiteX37" fmla="*/ 4413611 w 5367201"/>
              <a:gd name="connsiteY37" fmla="*/ 22696 h 2719004"/>
              <a:gd name="connsiteX38" fmla="*/ 4413611 w 5367201"/>
              <a:gd name="connsiteY38" fmla="*/ 19036 h 2719004"/>
              <a:gd name="connsiteX39" fmla="*/ 4432644 w 5367201"/>
              <a:gd name="connsiteY39" fmla="*/ 3 h 2719004"/>
              <a:gd name="connsiteX40" fmla="*/ 4622971 w 5367201"/>
              <a:gd name="connsiteY40" fmla="*/ 3 h 2719004"/>
              <a:gd name="connsiteX41" fmla="*/ 4642004 w 5367201"/>
              <a:gd name="connsiteY41" fmla="*/ 19036 h 2719004"/>
              <a:gd name="connsiteX42" fmla="*/ 4642004 w 5367201"/>
              <a:gd name="connsiteY42" fmla="*/ 22696 h 2719004"/>
              <a:gd name="connsiteX43" fmla="*/ 4950867 w 5367201"/>
              <a:gd name="connsiteY43" fmla="*/ 22696 h 2719004"/>
              <a:gd name="connsiteX44" fmla="*/ 5367201 w 5367201"/>
              <a:gd name="connsiteY44" fmla="*/ 439030 h 271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67201" h="2719004">
                <a:moveTo>
                  <a:pt x="5194023" y="444849"/>
                </a:moveTo>
                <a:cubicBezTo>
                  <a:pt x="5194023" y="302052"/>
                  <a:pt x="5078264" y="186293"/>
                  <a:pt x="4935467" y="186293"/>
                </a:cubicBezTo>
                <a:lnTo>
                  <a:pt x="416674" y="186292"/>
                </a:lnTo>
                <a:cubicBezTo>
                  <a:pt x="273878" y="186292"/>
                  <a:pt x="158118" y="302051"/>
                  <a:pt x="158118" y="444848"/>
                </a:cubicBezTo>
                <a:lnTo>
                  <a:pt x="158118" y="2268668"/>
                </a:lnTo>
                <a:cubicBezTo>
                  <a:pt x="158118" y="2411464"/>
                  <a:pt x="273878" y="2527224"/>
                  <a:pt x="416674" y="2527224"/>
                </a:cubicBezTo>
                <a:lnTo>
                  <a:pt x="4935467" y="2527224"/>
                </a:lnTo>
                <a:cubicBezTo>
                  <a:pt x="5078264" y="2527224"/>
                  <a:pt x="5194023" y="2411465"/>
                  <a:pt x="5194023" y="2268669"/>
                </a:cubicBezTo>
                <a:lnTo>
                  <a:pt x="5194023" y="2004263"/>
                </a:lnTo>
                <a:lnTo>
                  <a:pt x="5193667" y="2004263"/>
                </a:lnTo>
                <a:lnTo>
                  <a:pt x="5193667" y="709254"/>
                </a:lnTo>
                <a:lnTo>
                  <a:pt x="5194023" y="709254"/>
                </a:lnTo>
                <a:close/>
                <a:moveTo>
                  <a:pt x="5367201" y="439030"/>
                </a:moveTo>
                <a:lnTo>
                  <a:pt x="5367201" y="2274488"/>
                </a:lnTo>
                <a:cubicBezTo>
                  <a:pt x="5367201" y="2504423"/>
                  <a:pt x="5180802" y="2690822"/>
                  <a:pt x="4950867" y="2690822"/>
                </a:cubicBezTo>
                <a:lnTo>
                  <a:pt x="4130463" y="2690822"/>
                </a:lnTo>
                <a:lnTo>
                  <a:pt x="4130463" y="2699972"/>
                </a:lnTo>
                <a:cubicBezTo>
                  <a:pt x="4130463" y="2710483"/>
                  <a:pt x="4121942" y="2719004"/>
                  <a:pt x="4111430" y="2719004"/>
                </a:cubicBezTo>
                <a:lnTo>
                  <a:pt x="3516297" y="2719004"/>
                </a:lnTo>
                <a:cubicBezTo>
                  <a:pt x="3505786" y="2719004"/>
                  <a:pt x="3497264" y="2710483"/>
                  <a:pt x="3497264" y="2699972"/>
                </a:cubicBezTo>
                <a:lnTo>
                  <a:pt x="3497265" y="2690822"/>
                </a:lnTo>
                <a:lnTo>
                  <a:pt x="416334" y="2690821"/>
                </a:lnTo>
                <a:cubicBezTo>
                  <a:pt x="186399" y="2690821"/>
                  <a:pt x="0" y="2504422"/>
                  <a:pt x="0" y="2274487"/>
                </a:cubicBezTo>
                <a:lnTo>
                  <a:pt x="0" y="439029"/>
                </a:lnTo>
                <a:cubicBezTo>
                  <a:pt x="0" y="209094"/>
                  <a:pt x="186399" y="22695"/>
                  <a:pt x="416334" y="22695"/>
                </a:cubicBezTo>
                <a:lnTo>
                  <a:pt x="3361841" y="22695"/>
                </a:lnTo>
                <a:lnTo>
                  <a:pt x="3361841" y="19033"/>
                </a:lnTo>
                <a:cubicBezTo>
                  <a:pt x="3361841" y="8522"/>
                  <a:pt x="3370362" y="0"/>
                  <a:pt x="3380873" y="0"/>
                </a:cubicBezTo>
                <a:lnTo>
                  <a:pt x="3723461" y="0"/>
                </a:lnTo>
                <a:cubicBezTo>
                  <a:pt x="3733973" y="0"/>
                  <a:pt x="3742494" y="8522"/>
                  <a:pt x="3742494" y="19033"/>
                </a:cubicBezTo>
                <a:lnTo>
                  <a:pt x="3742494" y="22696"/>
                </a:lnTo>
                <a:lnTo>
                  <a:pt x="3877915" y="22696"/>
                </a:lnTo>
                <a:lnTo>
                  <a:pt x="3877915" y="19034"/>
                </a:lnTo>
                <a:cubicBezTo>
                  <a:pt x="3877915" y="8523"/>
                  <a:pt x="3886437" y="1"/>
                  <a:pt x="3896948" y="1"/>
                </a:cubicBezTo>
                <a:lnTo>
                  <a:pt x="4239536" y="1"/>
                </a:lnTo>
                <a:cubicBezTo>
                  <a:pt x="4250048" y="1"/>
                  <a:pt x="4258569" y="8523"/>
                  <a:pt x="4258569" y="19034"/>
                </a:cubicBezTo>
                <a:lnTo>
                  <a:pt x="4258569" y="22696"/>
                </a:lnTo>
                <a:lnTo>
                  <a:pt x="4413611" y="22696"/>
                </a:lnTo>
                <a:lnTo>
                  <a:pt x="4413611" y="19036"/>
                </a:lnTo>
                <a:cubicBezTo>
                  <a:pt x="4413611" y="8524"/>
                  <a:pt x="4422133" y="3"/>
                  <a:pt x="4432644" y="3"/>
                </a:cubicBezTo>
                <a:lnTo>
                  <a:pt x="4622971" y="3"/>
                </a:lnTo>
                <a:cubicBezTo>
                  <a:pt x="4633482" y="3"/>
                  <a:pt x="4642004" y="8524"/>
                  <a:pt x="4642004" y="19036"/>
                </a:cubicBezTo>
                <a:lnTo>
                  <a:pt x="4642004" y="22696"/>
                </a:lnTo>
                <a:lnTo>
                  <a:pt x="4950867" y="22696"/>
                </a:lnTo>
                <a:cubicBezTo>
                  <a:pt x="5180802" y="22696"/>
                  <a:pt x="5367201" y="209095"/>
                  <a:pt x="5367201" y="4390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 b="0" i="0" dirty="0">
              <a:latin typeface="+mn-lt"/>
            </a:endParaRPr>
          </a:p>
        </p:txBody>
      </p:sp>
      <p:pic>
        <p:nvPicPr>
          <p:cNvPr id="2" name="Graphic 37">
            <a:extLst>
              <a:ext uri="{FF2B5EF4-FFF2-40B4-BE49-F238E27FC236}">
                <a16:creationId xmlns:a16="http://schemas.microsoft.com/office/drawing/2014/main" id="{6A0C1FC6-42BF-63E4-17D4-FCD3C546B9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1" r="-11"/>
          <a:stretch/>
        </p:blipFill>
        <p:spPr>
          <a:xfrm>
            <a:off x="9737806" y="6448672"/>
            <a:ext cx="1149581" cy="30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88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24265F7-2340-9C1C-55F4-366FD4ADE292}"/>
              </a:ext>
            </a:extLst>
          </p:cNvPr>
          <p:cNvSpPr/>
          <p:nvPr userDrawn="1"/>
        </p:nvSpPr>
        <p:spPr>
          <a:xfrm>
            <a:off x="0" y="0"/>
            <a:ext cx="37719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D8745D-5B90-F777-A241-561DD67E13F5}"/>
              </a:ext>
            </a:extLst>
          </p:cNvPr>
          <p:cNvSpPr/>
          <p:nvPr userDrawn="1"/>
        </p:nvSpPr>
        <p:spPr>
          <a:xfrm>
            <a:off x="1833" y="1417320"/>
            <a:ext cx="8431362" cy="10218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ontent Placeholder 15">
            <a:extLst>
              <a:ext uri="{FF2B5EF4-FFF2-40B4-BE49-F238E27FC236}">
                <a16:creationId xmlns:a16="http://schemas.microsoft.com/office/drawing/2014/main" id="{EFDD2FD0-C8FF-D3B6-813C-D43B41B30B41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33754" y="1758974"/>
            <a:ext cx="7296171" cy="338554"/>
          </a:xfrm>
        </p:spPr>
        <p:txBody>
          <a:bodyPr wrap="square" anchor="ctr">
            <a:spAutoFit/>
          </a:bodyPr>
          <a:lstStyle>
            <a:lvl1pPr marL="0" indent="0">
              <a:buNone/>
              <a:defRPr sz="1600" b="0" i="0">
                <a:solidFill>
                  <a:schemeClr val="accent2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client quote or blurb here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99CD38C5-06F3-D334-57F0-F35A94BEC97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33754" y="4170364"/>
            <a:ext cx="7867904" cy="1378568"/>
          </a:xfrm>
        </p:spPr>
        <p:txBody>
          <a:bodyPr anchor="ctr" anchorCtr="0"/>
          <a:lstStyle>
            <a:lvl1pPr marL="173038" indent="-173038"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en-US" sz="1400" b="0" i="0" kern="1200" dirty="0" smtClean="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1pPr>
            <a:lvl2pPr marL="403225" indent="-230188">
              <a:spcAft>
                <a:spcPts val="300"/>
              </a:spcAft>
              <a:buClr>
                <a:schemeClr val="accent1"/>
              </a:buClr>
              <a:buFont typeface="System Font Regular"/>
              <a:buChar char="–"/>
              <a:tabLst/>
              <a:defRPr sz="1400" b="0" i="0">
                <a:latin typeface="+mn-lt"/>
              </a:defRPr>
            </a:lvl2pPr>
            <a:lvl3pPr marL="633413" indent="-230188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3pPr>
            <a:lvl4pPr marL="865188" indent="-231775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4pPr>
            <a:lvl5pPr marL="1095375" indent="-230188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48">
            <a:extLst>
              <a:ext uri="{FF2B5EF4-FFF2-40B4-BE49-F238E27FC236}">
                <a16:creationId xmlns:a16="http://schemas.microsoft.com/office/drawing/2014/main" id="{96007930-8B4C-99CF-0A20-84CC6957DC2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8375" y="5805612"/>
            <a:ext cx="2231811" cy="394121"/>
          </a:xfrm>
        </p:spPr>
        <p:txBody>
          <a:bodyPr anchor="b"/>
          <a:lstStyle>
            <a:lvl1pPr marL="0" indent="0" algn="ctr">
              <a:buNone/>
              <a:defRPr sz="2800" b="1" i="0">
                <a:solidFill>
                  <a:schemeClr val="accent1"/>
                </a:solidFill>
                <a:latin typeface="+mj-lt"/>
                <a:cs typeface="Arial Black" panose="020B0604020202020204" pitchFamily="34" charset="0"/>
              </a:defRPr>
            </a:lvl1pPr>
            <a:lvl2pPr marL="230187" indent="0">
              <a:buNone/>
              <a:defRPr sz="2800">
                <a:solidFill>
                  <a:schemeClr val="accent3"/>
                </a:solidFill>
              </a:defRPr>
            </a:lvl2pPr>
            <a:lvl3pPr marL="519113" indent="0">
              <a:buNone/>
              <a:defRPr sz="2800">
                <a:solidFill>
                  <a:schemeClr val="accent3"/>
                </a:solidFill>
              </a:defRPr>
            </a:lvl3pPr>
            <a:lvl4pPr marL="801687" indent="0">
              <a:buNone/>
              <a:defRPr sz="2800">
                <a:solidFill>
                  <a:schemeClr val="accent3"/>
                </a:solidFill>
              </a:defRPr>
            </a:lvl4pPr>
            <a:lvl5pPr marL="1090613" indent="0">
              <a:buNone/>
              <a:defRPr sz="2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51">
            <a:extLst>
              <a:ext uri="{FF2B5EF4-FFF2-40B4-BE49-F238E27FC236}">
                <a16:creationId xmlns:a16="http://schemas.microsoft.com/office/drawing/2014/main" id="{F8668D2F-4F50-EA1F-F9BA-7F014A5F8D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8375" y="6070744"/>
            <a:ext cx="2231811" cy="341312"/>
          </a:xfrm>
        </p:spPr>
        <p:txBody>
          <a:bodyPr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3" name="Text Placeholder 48">
            <a:extLst>
              <a:ext uri="{FF2B5EF4-FFF2-40B4-BE49-F238E27FC236}">
                <a16:creationId xmlns:a16="http://schemas.microsoft.com/office/drawing/2014/main" id="{8E64B698-95CD-72AE-0ACA-CC9B870FD11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60481" y="5805612"/>
            <a:ext cx="2231811" cy="394121"/>
          </a:xfrm>
        </p:spPr>
        <p:txBody>
          <a:bodyPr anchor="b"/>
          <a:lstStyle>
            <a:lvl1pPr marL="0" indent="0" algn="ctr">
              <a:buNone/>
              <a:defRPr sz="2800" b="1" i="0">
                <a:solidFill>
                  <a:schemeClr val="accent1"/>
                </a:solidFill>
                <a:latin typeface="+mj-lt"/>
                <a:cs typeface="Arial Black" panose="020B0604020202020204" pitchFamily="34" charset="0"/>
              </a:defRPr>
            </a:lvl1pPr>
            <a:lvl2pPr marL="230187" indent="0">
              <a:buNone/>
              <a:defRPr sz="2800">
                <a:solidFill>
                  <a:schemeClr val="accent3"/>
                </a:solidFill>
              </a:defRPr>
            </a:lvl2pPr>
            <a:lvl3pPr marL="519113" indent="0">
              <a:buNone/>
              <a:defRPr sz="2800">
                <a:solidFill>
                  <a:schemeClr val="accent3"/>
                </a:solidFill>
              </a:defRPr>
            </a:lvl3pPr>
            <a:lvl4pPr marL="801687" indent="0">
              <a:buNone/>
              <a:defRPr sz="2800">
                <a:solidFill>
                  <a:schemeClr val="accent3"/>
                </a:solidFill>
              </a:defRPr>
            </a:lvl4pPr>
            <a:lvl5pPr marL="1090613" indent="0">
              <a:buNone/>
              <a:defRPr sz="2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51">
            <a:extLst>
              <a:ext uri="{FF2B5EF4-FFF2-40B4-BE49-F238E27FC236}">
                <a16:creationId xmlns:a16="http://schemas.microsoft.com/office/drawing/2014/main" id="{2E93EB07-753F-2E13-4AAD-22D32CD24F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160480" y="6070744"/>
            <a:ext cx="2231811" cy="341312"/>
          </a:xfrm>
        </p:spPr>
        <p:txBody>
          <a:bodyPr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5" name="Text Placeholder 48">
            <a:extLst>
              <a:ext uri="{FF2B5EF4-FFF2-40B4-BE49-F238E27FC236}">
                <a16:creationId xmlns:a16="http://schemas.microsoft.com/office/drawing/2014/main" id="{EDBD4475-D344-F7F4-384B-F02C66D6C3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26517" y="5805612"/>
            <a:ext cx="2231811" cy="394121"/>
          </a:xfrm>
        </p:spPr>
        <p:txBody>
          <a:bodyPr anchor="b"/>
          <a:lstStyle>
            <a:lvl1pPr marL="0" indent="0" algn="ctr">
              <a:buNone/>
              <a:defRPr sz="2800" b="1" i="0">
                <a:solidFill>
                  <a:schemeClr val="accent1"/>
                </a:solidFill>
                <a:latin typeface="+mj-lt"/>
                <a:cs typeface="Arial Black" panose="020B0604020202020204" pitchFamily="34" charset="0"/>
              </a:defRPr>
            </a:lvl1pPr>
            <a:lvl2pPr marL="230187" indent="0">
              <a:buNone/>
              <a:defRPr sz="2800">
                <a:solidFill>
                  <a:schemeClr val="accent3"/>
                </a:solidFill>
              </a:defRPr>
            </a:lvl2pPr>
            <a:lvl3pPr marL="519113" indent="0">
              <a:buNone/>
              <a:defRPr sz="2800">
                <a:solidFill>
                  <a:schemeClr val="accent3"/>
                </a:solidFill>
              </a:defRPr>
            </a:lvl3pPr>
            <a:lvl4pPr marL="801687" indent="0">
              <a:buNone/>
              <a:defRPr sz="2800">
                <a:solidFill>
                  <a:schemeClr val="accent3"/>
                </a:solidFill>
              </a:defRPr>
            </a:lvl4pPr>
            <a:lvl5pPr marL="1090613" indent="0">
              <a:buNone/>
              <a:defRPr sz="2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0" name="Text Placeholder 51">
            <a:extLst>
              <a:ext uri="{FF2B5EF4-FFF2-40B4-BE49-F238E27FC236}">
                <a16:creationId xmlns:a16="http://schemas.microsoft.com/office/drawing/2014/main" id="{6C6F27AF-C445-7E3A-8A90-33B4E32C24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26516" y="6070744"/>
            <a:ext cx="2231811" cy="341312"/>
          </a:xfrm>
        </p:spPr>
        <p:txBody>
          <a:bodyPr>
            <a:noAutofit/>
          </a:bodyPr>
          <a:lstStyle>
            <a:lvl1pPr marL="0" indent="0" algn="ctr">
              <a:buNone/>
              <a:defRPr sz="1200" b="0">
                <a:latin typeface="+mn-lt"/>
              </a:defRPr>
            </a:lvl1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1" name="Title 2">
            <a:extLst>
              <a:ext uri="{FF2B5EF4-FFF2-40B4-BE49-F238E27FC236}">
                <a16:creationId xmlns:a16="http://schemas.microsoft.com/office/drawing/2014/main" id="{AB9329FD-4EEA-16B0-3C70-536073CD8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754" y="466795"/>
            <a:ext cx="6873497" cy="917733"/>
          </a:xfrm>
        </p:spPr>
        <p:txBody>
          <a:bodyPr>
            <a:normAutofit/>
          </a:bodyPr>
          <a:lstStyle>
            <a:lvl1pPr>
              <a:lnSpc>
                <a:spcPts val="31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D9D50C-CE1E-DA50-7129-7E4306352855}"/>
              </a:ext>
            </a:extLst>
          </p:cNvPr>
          <p:cNvSpPr txBox="1"/>
          <p:nvPr userDrawn="1"/>
        </p:nvSpPr>
        <p:spPr>
          <a:xfrm>
            <a:off x="533754" y="206764"/>
            <a:ext cx="1415772" cy="246221"/>
          </a:xfrm>
          <a:prstGeom prst="rect">
            <a:avLst/>
          </a:prstGeom>
          <a:noFill/>
        </p:spPr>
        <p:txBody>
          <a:bodyPr vert="horz" wrap="square" lIns="0" tIns="45720" rIns="91440" bIns="4572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lang="en-US" sz="1100" b="0" i="0" cap="all" spc="300" baseline="0" dirty="0">
                <a:solidFill>
                  <a:schemeClr val="accent1"/>
                </a:solidFill>
                <a:latin typeface="Avenir Next LT Pro" panose="020B0504020202020204" pitchFamily="34" charset="77"/>
              </a:defRPr>
            </a:lvl1pPr>
            <a:lvl2pPr marL="3089275" indent="-29845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en-US" sz="3200" b="0" i="0" dirty="0">
                <a:solidFill>
                  <a:srgbClr val="6F706F"/>
                </a:solidFill>
              </a:defRPr>
            </a:lvl2pPr>
            <a:lvl3pPr marL="801688" indent="-28575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lang="en-US" sz="3200" b="0" i="0">
                <a:solidFill>
                  <a:srgbClr val="6F706F"/>
                </a:solidFill>
              </a:defRPr>
            </a:lvl3pPr>
            <a:lvl4pPr marL="1260475" indent="-295275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System Font Regular"/>
              <a:buChar char="–"/>
              <a:tabLst/>
              <a:defRPr lang="en-US" sz="3200" b="0" i="0" dirty="0">
                <a:solidFill>
                  <a:srgbClr val="6F706F"/>
                </a:solidFill>
              </a:defRPr>
            </a:lvl4pPr>
            <a:lvl5pPr marL="1766888" indent="-28575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System Font Regular"/>
              <a:buChar char="&gt;"/>
              <a:defRPr lang="en-US" sz="3200" b="0" i="0" dirty="0">
                <a:solidFill>
                  <a:srgbClr val="6F706F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1000" dirty="0">
                <a:latin typeface="+mn-lt"/>
              </a:rPr>
              <a:t>CASE STUDY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633C05-0A76-358B-FEE5-4A00FA7572A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3754" y="6713094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DEA5F7-9249-DB11-3920-FB2C202327F8}"/>
              </a:ext>
            </a:extLst>
          </p:cNvPr>
          <p:cNvSpPr/>
          <p:nvPr userDrawn="1"/>
        </p:nvSpPr>
        <p:spPr>
          <a:xfrm rot="16200000">
            <a:off x="-552825" y="3079957"/>
            <a:ext cx="1511354" cy="24622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000" b="1" i="0" cap="all" spc="300" baseline="0" dirty="0">
                <a:solidFill>
                  <a:schemeClr val="bg1"/>
                </a:solidFill>
                <a:latin typeface="+mn-lt"/>
              </a:rPr>
              <a:t>CHALLENGE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788E5DD-70FF-2178-5434-D7B77C803F48}"/>
              </a:ext>
            </a:extLst>
          </p:cNvPr>
          <p:cNvSpPr/>
          <p:nvPr userDrawn="1"/>
        </p:nvSpPr>
        <p:spPr>
          <a:xfrm rot="16200000">
            <a:off x="-500246" y="4594984"/>
            <a:ext cx="1406196" cy="24622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000" b="1" i="0" cap="all" spc="300" baseline="0" dirty="0">
                <a:solidFill>
                  <a:schemeClr val="bg1"/>
                </a:solidFill>
                <a:latin typeface="+mn-lt"/>
              </a:rPr>
              <a:t>SOLUTION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CD24A42-7176-AFC2-784F-3B5142CAC99F}"/>
              </a:ext>
            </a:extLst>
          </p:cNvPr>
          <p:cNvSpPr/>
          <p:nvPr userDrawn="1"/>
        </p:nvSpPr>
        <p:spPr>
          <a:xfrm rot="16200000">
            <a:off x="-345788" y="5961589"/>
            <a:ext cx="1097280" cy="24622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lvl="0" indent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1000" b="1" i="0" cap="all" spc="300" baseline="0" dirty="0">
                <a:solidFill>
                  <a:schemeClr val="bg1"/>
                </a:solidFill>
                <a:latin typeface="+mn-lt"/>
              </a:rPr>
              <a:t>RESULTS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9A0F7B2E-0CFB-CA19-CC0F-E2D5C4A700D4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533754" y="2561483"/>
            <a:ext cx="7867904" cy="1378568"/>
          </a:xfrm>
        </p:spPr>
        <p:txBody>
          <a:bodyPr anchor="ctr" anchorCtr="0"/>
          <a:lstStyle>
            <a:lvl1pPr marL="173038" indent="-173038"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  <a:defRPr lang="en-US" sz="1400" b="0" i="0" kern="1200" dirty="0" smtClean="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1pPr>
            <a:lvl2pPr marL="403225" indent="-230188">
              <a:spcAft>
                <a:spcPts val="300"/>
              </a:spcAft>
              <a:buClr>
                <a:schemeClr val="accent1"/>
              </a:buClr>
              <a:buFont typeface="System Font Regular"/>
              <a:buChar char="–"/>
              <a:tabLst/>
              <a:defRPr sz="1400" b="0" i="0">
                <a:latin typeface="+mn-lt"/>
              </a:defRPr>
            </a:lvl2pPr>
            <a:lvl3pPr marL="633413" indent="-230188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3pPr>
            <a:lvl4pPr marL="865188" indent="-231775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4pPr>
            <a:lvl5pPr marL="1095375" indent="-230188">
              <a:spcAft>
                <a:spcPts val="300"/>
              </a:spcAft>
              <a:buClr>
                <a:schemeClr val="accent1"/>
              </a:buClr>
              <a:tabLst/>
              <a:defRPr sz="1400" b="0" i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179ABD45-FBE5-2DC7-E4E4-F17C2B9F2F7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33196" y="0"/>
            <a:ext cx="3758804" cy="6857999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62">
            <a:extLst>
              <a:ext uri="{FF2B5EF4-FFF2-40B4-BE49-F238E27FC236}">
                <a16:creationId xmlns:a16="http://schemas.microsoft.com/office/drawing/2014/main" id="{A5A98288-B9CE-1775-BF3B-9248482CA24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590845" y="57546"/>
            <a:ext cx="1443506" cy="847229"/>
          </a:xfrm>
        </p:spPr>
        <p:txBody>
          <a:bodyPr anchor="ctr"/>
          <a:lstStyle>
            <a:lvl1pPr marL="7938" indent="0" algn="ctr">
              <a:buNone/>
              <a:defRPr sz="105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Client logo here</a:t>
            </a:r>
          </a:p>
        </p:txBody>
      </p:sp>
      <p:pic>
        <p:nvPicPr>
          <p:cNvPr id="3" name="Graphic 37">
            <a:extLst>
              <a:ext uri="{FF2B5EF4-FFF2-40B4-BE49-F238E27FC236}">
                <a16:creationId xmlns:a16="http://schemas.microsoft.com/office/drawing/2014/main" id="{4B7E2E73-A3B8-3E86-D74E-B123E61A2B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1" r="-11"/>
          <a:stretch/>
        </p:blipFill>
        <p:spPr>
          <a:xfrm>
            <a:off x="9737808" y="6448672"/>
            <a:ext cx="1149581" cy="30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08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_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72422D38-1226-7135-CBC5-9B8734D47F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50"/>
          <a:stretch/>
        </p:blipFill>
        <p:spPr>
          <a:xfrm>
            <a:off x="0" y="0"/>
            <a:ext cx="12192000" cy="693485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A8029A1-4C93-348A-E503-BD52A6CDC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88160" y="2235200"/>
            <a:ext cx="8615680" cy="1879600"/>
          </a:xfr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D41110E-F223-E31B-B533-C2495473B9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936" y="387330"/>
            <a:ext cx="1462812" cy="38914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E4419F-9291-4B8B-E557-1B550A683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88159" y="4153227"/>
            <a:ext cx="8615680" cy="662613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285750" indent="0" algn="ctr">
              <a:buNone/>
              <a:defRPr sz="2000" b="1">
                <a:solidFill>
                  <a:schemeClr val="bg1"/>
                </a:solidFill>
              </a:defRPr>
            </a:lvl2pPr>
            <a:lvl3pPr marL="574675" indent="0" algn="ctr">
              <a:buNone/>
              <a:defRPr sz="2000" b="1">
                <a:solidFill>
                  <a:schemeClr val="bg1"/>
                </a:solidFill>
              </a:defRPr>
            </a:lvl3pPr>
            <a:lvl4pPr marL="862012" indent="0" algn="ctr">
              <a:buNone/>
              <a:defRPr sz="2000" b="1">
                <a:solidFill>
                  <a:schemeClr val="bg1"/>
                </a:solidFill>
              </a:defRPr>
            </a:lvl4pPr>
            <a:lvl5pPr marL="114935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5212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">
          <p15:clr>
            <a:srgbClr val="FBAE40"/>
          </p15:clr>
        </p15:guide>
        <p15:guide id="2" orient="horz" pos="420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422D38-1226-7135-CBC5-9B8734D47F31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1409" t="6759" r="1409" b="2488"/>
          <a:stretch/>
        </p:blipFill>
        <p:spPr>
          <a:xfrm>
            <a:off x="0" y="0"/>
            <a:ext cx="12198096" cy="6858000"/>
          </a:xfrm>
          <a:prstGeom prst="rect">
            <a:avLst/>
          </a:prstGeom>
        </p:spPr>
      </p:pic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C43B671-AD79-10BA-1359-CD3A4980E6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936" y="6142649"/>
            <a:ext cx="1462812" cy="3891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6EF1306-29CB-3D9B-B452-6E7BD65FED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88160" y="2235200"/>
            <a:ext cx="8615680" cy="1879600"/>
          </a:xfr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B45C28-4C5A-9153-E16C-41CE28F6D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88159" y="4153227"/>
            <a:ext cx="8615680" cy="662613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285750" indent="0" algn="ctr">
              <a:buNone/>
              <a:defRPr sz="2000" b="1">
                <a:solidFill>
                  <a:schemeClr val="bg1"/>
                </a:solidFill>
              </a:defRPr>
            </a:lvl2pPr>
            <a:lvl3pPr marL="574675" indent="0" algn="ctr">
              <a:buNone/>
              <a:defRPr sz="2000" b="1">
                <a:solidFill>
                  <a:schemeClr val="bg1"/>
                </a:solidFill>
              </a:defRPr>
            </a:lvl3pPr>
            <a:lvl4pPr marL="862012" indent="0" algn="ctr">
              <a:buNone/>
              <a:defRPr sz="2000" b="1">
                <a:solidFill>
                  <a:schemeClr val="bg1"/>
                </a:solidFill>
              </a:defRPr>
            </a:lvl4pPr>
            <a:lvl5pPr marL="114935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449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">
          <p15:clr>
            <a:srgbClr val="FBAE40"/>
          </p15:clr>
        </p15:guide>
        <p15:guide id="2" orient="horz" pos="420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Divid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2AE34794-50BD-3F02-DE15-51F7AD84A040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A8029A1-4C93-348A-E503-BD52A6CDCE1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3400" y="4522526"/>
            <a:ext cx="7696200" cy="1463040"/>
          </a:xfrm>
        </p:spPr>
        <p:txBody>
          <a:bodyPr anchor="t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1E98FF31-717A-F420-5338-B799878C217A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9703220" y="1838778"/>
            <a:ext cx="1893220" cy="188676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here to add ICON</a:t>
            </a:r>
            <a:br>
              <a:rPr lang="en-US" dirty="0"/>
            </a:br>
            <a:r>
              <a:rPr lang="en-US" dirty="0"/>
              <a:t>(no pictures)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4BEF04F-50CB-7449-B897-870A3FA698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936" y="387330"/>
            <a:ext cx="1462812" cy="389145"/>
          </a:xfrm>
          <a:prstGeom prst="rect">
            <a:avLst/>
          </a:prstGeom>
        </p:spPr>
      </p:pic>
      <p:pic>
        <p:nvPicPr>
          <p:cNvPr id="12" name="Picture 11" descr="A picture containing device&#10;&#10;Description automatically generated">
            <a:extLst>
              <a:ext uri="{FF2B5EF4-FFF2-40B4-BE49-F238E27FC236}">
                <a16:creationId xmlns:a16="http://schemas.microsoft.com/office/drawing/2014/main" id="{AEE743D2-E883-A78B-DE94-9FBE74825C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6647"/>
          <a:stretch/>
        </p:blipFill>
        <p:spPr>
          <a:xfrm>
            <a:off x="-1" y="2158077"/>
            <a:ext cx="9552079" cy="1311349"/>
          </a:xfrm>
          <a:prstGeom prst="rect">
            <a:avLst/>
          </a:prstGeom>
        </p:spPr>
      </p:pic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5B361D5-FB3E-76EE-B093-B8210557F5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36" y="6032827"/>
            <a:ext cx="7690664" cy="662613"/>
          </a:xfr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285750" indent="0" algn="ctr">
              <a:buNone/>
              <a:defRPr sz="2000" b="1">
                <a:solidFill>
                  <a:schemeClr val="bg1"/>
                </a:solidFill>
              </a:defRPr>
            </a:lvl2pPr>
            <a:lvl3pPr marL="574675" indent="0" algn="ctr">
              <a:buNone/>
              <a:defRPr sz="2000" b="1">
                <a:solidFill>
                  <a:schemeClr val="bg1"/>
                </a:solidFill>
              </a:defRPr>
            </a:lvl3pPr>
            <a:lvl4pPr marL="862012" indent="0" algn="ctr">
              <a:buNone/>
              <a:defRPr sz="2000" b="1">
                <a:solidFill>
                  <a:schemeClr val="bg1"/>
                </a:solidFill>
              </a:defRPr>
            </a:lvl4pPr>
            <a:lvl5pPr marL="114935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1539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">
          <p15:clr>
            <a:srgbClr val="FBAE40"/>
          </p15:clr>
        </p15:guide>
        <p15:guide id="2" orient="horz" pos="420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in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C68CF9F1-E73B-FDBC-D238-C8CE75B78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4" b="4753"/>
          <a:stretch/>
        </p:blipFill>
        <p:spPr>
          <a:xfrm>
            <a:off x="394594" y="-14289"/>
            <a:ext cx="12297433" cy="6872289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F9F54E8-B086-37F6-B2A7-5FA6C8B4CF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936" y="387330"/>
            <a:ext cx="1462812" cy="389145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EF7B6F1-5BB2-0D5A-AADE-AFAFB84A2C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36" y="5148907"/>
            <a:ext cx="8076744" cy="662613"/>
          </a:xfr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285750" indent="0" algn="ctr">
              <a:buNone/>
              <a:defRPr sz="2000" b="1">
                <a:solidFill>
                  <a:schemeClr val="bg1"/>
                </a:solidFill>
              </a:defRPr>
            </a:lvl2pPr>
            <a:lvl3pPr marL="574675" indent="0" algn="ctr">
              <a:buNone/>
              <a:defRPr sz="2000" b="1">
                <a:solidFill>
                  <a:schemeClr val="bg1"/>
                </a:solidFill>
              </a:defRPr>
            </a:lvl3pPr>
            <a:lvl4pPr marL="862012" indent="0" algn="ctr">
              <a:buNone/>
              <a:defRPr sz="2000" b="1">
                <a:solidFill>
                  <a:schemeClr val="bg1"/>
                </a:solidFill>
              </a:defRPr>
            </a:lvl4pPr>
            <a:lvl5pPr marL="114935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2F28D5AA-2031-EDB0-692C-F586B1B0D5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935" y="2804160"/>
            <a:ext cx="8076745" cy="2209567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US" sz="4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184020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">
          <p15:clr>
            <a:srgbClr val="FBAE40"/>
          </p15:clr>
        </p15:guide>
        <p15:guide id="2" orient="horz" pos="420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66850-970B-FF41-DD36-0EE14D6D01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8955" y="1186044"/>
            <a:ext cx="6574090" cy="5454737"/>
          </a:xfrm>
          <a:prstGeom prst="rect">
            <a:avLst/>
          </a:prstGeom>
        </p:spPr>
      </p:pic>
      <p:sp>
        <p:nvSpPr>
          <p:cNvPr id="7" name="Picture Placeholder 20">
            <a:extLst>
              <a:ext uri="{FF2B5EF4-FFF2-40B4-BE49-F238E27FC236}">
                <a16:creationId xmlns:a16="http://schemas.microsoft.com/office/drawing/2014/main" id="{D59A5A58-4953-459A-A8EF-00C02A85DB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37332" y="1433513"/>
            <a:ext cx="6117336" cy="3474720"/>
          </a:xfrm>
          <a:prstGeom prst="rect">
            <a:avLst/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A9D652-CCE1-BC09-B1FA-7903737DD0B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5ADC1E0-3C22-F52D-2769-810952E3E3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84CCBB-1AB6-9E6F-C824-DB5C642F741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3577785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4E59FDB9-6594-D66D-E1F7-D3FE2AB1FC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07531" y="1743075"/>
            <a:ext cx="5965032" cy="3783217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36B0285F-F9A6-C9E2-2848-B819735D5D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469" y="1453298"/>
            <a:ext cx="7772400" cy="4525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669C7A-99A2-AC50-267A-683E9437A5D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C9E9E7F-2B12-DACA-DE3F-2562D10846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85316C-8721-48E3-D013-96913E7FFE6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3974240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2A5AF-D6FA-770D-DE68-900396E817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749" y="2786714"/>
            <a:ext cx="6583029" cy="1798779"/>
          </a:xfrm>
        </p:spPr>
        <p:txBody>
          <a:bodyPr anchor="b"/>
          <a:lstStyle>
            <a:lvl1pPr algn="l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B3617F-E8DB-DC44-0C6E-DFF5FFA157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49" y="4755494"/>
            <a:ext cx="6583029" cy="578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 b="1" i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BEFB8A-80FB-DE6F-A2B0-04325342CB57}"/>
              </a:ext>
            </a:extLst>
          </p:cNvPr>
          <p:cNvSpPr/>
          <p:nvPr userDrawn="1"/>
        </p:nvSpPr>
        <p:spPr>
          <a:xfrm rot="5400000" flipV="1">
            <a:off x="-3392424" y="3392424"/>
            <a:ext cx="6858000" cy="73152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8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EEF180-50BE-C2A8-5925-52E7BAD6C4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749" y="2379568"/>
            <a:ext cx="2641007" cy="322145"/>
          </a:xfrm>
          <a:prstGeom prst="rect">
            <a:avLst/>
          </a:prstGeom>
        </p:spPr>
        <p:txBody>
          <a:bodyPr/>
          <a:lstStyle>
            <a:lvl1pPr marL="7938" indent="0" algn="l">
              <a:buNone/>
              <a:defRPr sz="1400" cap="all" spc="200" baseline="0">
                <a:solidFill>
                  <a:schemeClr val="accent3"/>
                </a:solidFill>
              </a:defRPr>
            </a:lvl1pPr>
            <a:lvl2pPr marL="341313" indent="0">
              <a:buNone/>
              <a:defRPr/>
            </a:lvl2pPr>
            <a:lvl3pPr marL="574675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 here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C25EA85-47DE-D8C5-A637-88CE71BCD73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25980" y="371874"/>
            <a:ext cx="4472084" cy="6485860"/>
          </a:xfrm>
          <a:custGeom>
            <a:avLst/>
            <a:gdLst>
              <a:gd name="connsiteX0" fmla="*/ 331657 w 4472084"/>
              <a:gd name="connsiteY0" fmla="*/ 0 h 6485860"/>
              <a:gd name="connsiteX1" fmla="*/ 4472084 w 4472084"/>
              <a:gd name="connsiteY1" fmla="*/ 0 h 6485860"/>
              <a:gd name="connsiteX2" fmla="*/ 4472084 w 4472084"/>
              <a:gd name="connsiteY2" fmla="*/ 6485860 h 6485860"/>
              <a:gd name="connsiteX3" fmla="*/ 0 w 4472084"/>
              <a:gd name="connsiteY3" fmla="*/ 6485860 h 6485860"/>
              <a:gd name="connsiteX4" fmla="*/ 0 w 4472084"/>
              <a:gd name="connsiteY4" fmla="*/ 331657 h 6485860"/>
              <a:gd name="connsiteX5" fmla="*/ 331657 w 4472084"/>
              <a:gd name="connsiteY5" fmla="*/ 0 h 648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2084" h="6485860">
                <a:moveTo>
                  <a:pt x="331657" y="0"/>
                </a:moveTo>
                <a:lnTo>
                  <a:pt x="4472084" y="0"/>
                </a:lnTo>
                <a:lnTo>
                  <a:pt x="4472084" y="6485860"/>
                </a:lnTo>
                <a:lnTo>
                  <a:pt x="0" y="6485860"/>
                </a:lnTo>
                <a:lnTo>
                  <a:pt x="0" y="331657"/>
                </a:lnTo>
                <a:cubicBezTo>
                  <a:pt x="0" y="148488"/>
                  <a:pt x="148488" y="0"/>
                  <a:pt x="33165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325">
            <a:noFill/>
          </a:ln>
        </p:spPr>
        <p:txBody>
          <a:bodyPr vert="horz" wrap="square" lIns="0" tIns="45720" rIns="0" bIns="45720" rtlCol="0">
            <a:noAutofit/>
          </a:bodyPr>
          <a:lstStyle>
            <a:lvl1pPr>
              <a:defRPr lang="en-US" dirty="0"/>
            </a:lvl1pPr>
          </a:lstStyle>
          <a:p>
            <a:pPr marL="7938" lvl="0" indent="0">
              <a:buNone/>
            </a:pPr>
            <a:r>
              <a:rPr lang="en-US" dirty="0"/>
              <a:t>      </a:t>
            </a:r>
          </a:p>
        </p:txBody>
      </p:sp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BAB1C06C-6777-AFA5-AB9F-F277BCEF31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2" b="162"/>
          <a:stretch/>
        </p:blipFill>
        <p:spPr>
          <a:xfrm>
            <a:off x="7556397" y="187693"/>
            <a:ext cx="4635603" cy="66842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308AE5-803C-4A74-DC23-9CFCFF3AF4B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0851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FCB2A-9E6E-AC9E-302C-B31DE03C4F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38937" y="387330"/>
            <a:ext cx="1462810" cy="38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60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4E59FDB9-6594-D66D-E1F7-D3FE2AB1FC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31792" y="1543050"/>
            <a:ext cx="3328416" cy="4414837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prstClr val="white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Picture 5" descr="Shape, rectangle, square&#10;&#10;Description automatically generated">
            <a:extLst>
              <a:ext uri="{FF2B5EF4-FFF2-40B4-BE49-F238E27FC236}">
                <a16:creationId xmlns:a16="http://schemas.microsoft.com/office/drawing/2014/main" id="{C41590D6-C07F-613D-9395-3736B00D2E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9587" y="1193294"/>
            <a:ext cx="3552826" cy="5099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382AFE-52FC-BC36-7105-759EAC64E11B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18C2124-B0DF-AD61-F727-68D5CAA49A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7ABE68-4CEC-478E-BBC4-813753D6F97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1146124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7B65A-8D4C-F723-071D-43E4B6FBC9D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919353" y="1131928"/>
            <a:ext cx="2353295" cy="5050988"/>
          </a:xfrm>
          <a:prstGeom prst="roundRect">
            <a:avLst>
              <a:gd name="adj" fmla="val 10748"/>
            </a:avLst>
          </a:prstGeom>
          <a:pattFill prst="dkDnDiag">
            <a:fgClr>
              <a:schemeClr val="bg1">
                <a:lumMod val="85000"/>
              </a:schemeClr>
            </a:fgClr>
            <a:bgClr>
              <a:prstClr val="white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B6247C8-FCF3-6117-D187-3E73EF67C033}"/>
              </a:ext>
            </a:extLst>
          </p:cNvPr>
          <p:cNvSpPr/>
          <p:nvPr userDrawn="1"/>
        </p:nvSpPr>
        <p:spPr>
          <a:xfrm rot="16200000">
            <a:off x="3412400" y="2286420"/>
            <a:ext cx="5367201" cy="2719004"/>
          </a:xfrm>
          <a:custGeom>
            <a:avLst/>
            <a:gdLst>
              <a:gd name="connsiteX0" fmla="*/ 5194023 w 5367201"/>
              <a:gd name="connsiteY0" fmla="*/ 444849 h 2719004"/>
              <a:gd name="connsiteX1" fmla="*/ 4935467 w 5367201"/>
              <a:gd name="connsiteY1" fmla="*/ 186293 h 2719004"/>
              <a:gd name="connsiteX2" fmla="*/ 416674 w 5367201"/>
              <a:gd name="connsiteY2" fmla="*/ 186292 h 2719004"/>
              <a:gd name="connsiteX3" fmla="*/ 158118 w 5367201"/>
              <a:gd name="connsiteY3" fmla="*/ 444848 h 2719004"/>
              <a:gd name="connsiteX4" fmla="*/ 158118 w 5367201"/>
              <a:gd name="connsiteY4" fmla="*/ 2268668 h 2719004"/>
              <a:gd name="connsiteX5" fmla="*/ 416674 w 5367201"/>
              <a:gd name="connsiteY5" fmla="*/ 2527224 h 2719004"/>
              <a:gd name="connsiteX6" fmla="*/ 4935467 w 5367201"/>
              <a:gd name="connsiteY6" fmla="*/ 2527224 h 2719004"/>
              <a:gd name="connsiteX7" fmla="*/ 5194023 w 5367201"/>
              <a:gd name="connsiteY7" fmla="*/ 2268669 h 2719004"/>
              <a:gd name="connsiteX8" fmla="*/ 5194023 w 5367201"/>
              <a:gd name="connsiteY8" fmla="*/ 2004263 h 2719004"/>
              <a:gd name="connsiteX9" fmla="*/ 5193667 w 5367201"/>
              <a:gd name="connsiteY9" fmla="*/ 2004263 h 2719004"/>
              <a:gd name="connsiteX10" fmla="*/ 5193667 w 5367201"/>
              <a:gd name="connsiteY10" fmla="*/ 709254 h 2719004"/>
              <a:gd name="connsiteX11" fmla="*/ 5194023 w 5367201"/>
              <a:gd name="connsiteY11" fmla="*/ 709254 h 2719004"/>
              <a:gd name="connsiteX12" fmla="*/ 5367201 w 5367201"/>
              <a:gd name="connsiteY12" fmla="*/ 439030 h 2719004"/>
              <a:gd name="connsiteX13" fmla="*/ 5367201 w 5367201"/>
              <a:gd name="connsiteY13" fmla="*/ 2274488 h 2719004"/>
              <a:gd name="connsiteX14" fmla="*/ 4950867 w 5367201"/>
              <a:gd name="connsiteY14" fmla="*/ 2690822 h 2719004"/>
              <a:gd name="connsiteX15" fmla="*/ 4130463 w 5367201"/>
              <a:gd name="connsiteY15" fmla="*/ 2690822 h 2719004"/>
              <a:gd name="connsiteX16" fmla="*/ 4130463 w 5367201"/>
              <a:gd name="connsiteY16" fmla="*/ 2699972 h 2719004"/>
              <a:gd name="connsiteX17" fmla="*/ 4111430 w 5367201"/>
              <a:gd name="connsiteY17" fmla="*/ 2719004 h 2719004"/>
              <a:gd name="connsiteX18" fmla="*/ 3516297 w 5367201"/>
              <a:gd name="connsiteY18" fmla="*/ 2719004 h 2719004"/>
              <a:gd name="connsiteX19" fmla="*/ 3497264 w 5367201"/>
              <a:gd name="connsiteY19" fmla="*/ 2699972 h 2719004"/>
              <a:gd name="connsiteX20" fmla="*/ 3497265 w 5367201"/>
              <a:gd name="connsiteY20" fmla="*/ 2690822 h 2719004"/>
              <a:gd name="connsiteX21" fmla="*/ 416334 w 5367201"/>
              <a:gd name="connsiteY21" fmla="*/ 2690821 h 2719004"/>
              <a:gd name="connsiteX22" fmla="*/ 0 w 5367201"/>
              <a:gd name="connsiteY22" fmla="*/ 2274487 h 2719004"/>
              <a:gd name="connsiteX23" fmla="*/ 0 w 5367201"/>
              <a:gd name="connsiteY23" fmla="*/ 439029 h 2719004"/>
              <a:gd name="connsiteX24" fmla="*/ 416334 w 5367201"/>
              <a:gd name="connsiteY24" fmla="*/ 22695 h 2719004"/>
              <a:gd name="connsiteX25" fmla="*/ 3361841 w 5367201"/>
              <a:gd name="connsiteY25" fmla="*/ 22695 h 2719004"/>
              <a:gd name="connsiteX26" fmla="*/ 3361841 w 5367201"/>
              <a:gd name="connsiteY26" fmla="*/ 19033 h 2719004"/>
              <a:gd name="connsiteX27" fmla="*/ 3380873 w 5367201"/>
              <a:gd name="connsiteY27" fmla="*/ 0 h 2719004"/>
              <a:gd name="connsiteX28" fmla="*/ 3723461 w 5367201"/>
              <a:gd name="connsiteY28" fmla="*/ 0 h 2719004"/>
              <a:gd name="connsiteX29" fmla="*/ 3742494 w 5367201"/>
              <a:gd name="connsiteY29" fmla="*/ 19033 h 2719004"/>
              <a:gd name="connsiteX30" fmla="*/ 3742494 w 5367201"/>
              <a:gd name="connsiteY30" fmla="*/ 22696 h 2719004"/>
              <a:gd name="connsiteX31" fmla="*/ 3877915 w 5367201"/>
              <a:gd name="connsiteY31" fmla="*/ 22696 h 2719004"/>
              <a:gd name="connsiteX32" fmla="*/ 3877915 w 5367201"/>
              <a:gd name="connsiteY32" fmla="*/ 19034 h 2719004"/>
              <a:gd name="connsiteX33" fmla="*/ 3896948 w 5367201"/>
              <a:gd name="connsiteY33" fmla="*/ 1 h 2719004"/>
              <a:gd name="connsiteX34" fmla="*/ 4239536 w 5367201"/>
              <a:gd name="connsiteY34" fmla="*/ 1 h 2719004"/>
              <a:gd name="connsiteX35" fmla="*/ 4258569 w 5367201"/>
              <a:gd name="connsiteY35" fmla="*/ 19034 h 2719004"/>
              <a:gd name="connsiteX36" fmla="*/ 4258569 w 5367201"/>
              <a:gd name="connsiteY36" fmla="*/ 22696 h 2719004"/>
              <a:gd name="connsiteX37" fmla="*/ 4413611 w 5367201"/>
              <a:gd name="connsiteY37" fmla="*/ 22696 h 2719004"/>
              <a:gd name="connsiteX38" fmla="*/ 4413611 w 5367201"/>
              <a:gd name="connsiteY38" fmla="*/ 19036 h 2719004"/>
              <a:gd name="connsiteX39" fmla="*/ 4432644 w 5367201"/>
              <a:gd name="connsiteY39" fmla="*/ 3 h 2719004"/>
              <a:gd name="connsiteX40" fmla="*/ 4622971 w 5367201"/>
              <a:gd name="connsiteY40" fmla="*/ 3 h 2719004"/>
              <a:gd name="connsiteX41" fmla="*/ 4642004 w 5367201"/>
              <a:gd name="connsiteY41" fmla="*/ 19036 h 2719004"/>
              <a:gd name="connsiteX42" fmla="*/ 4642004 w 5367201"/>
              <a:gd name="connsiteY42" fmla="*/ 22696 h 2719004"/>
              <a:gd name="connsiteX43" fmla="*/ 4950867 w 5367201"/>
              <a:gd name="connsiteY43" fmla="*/ 22696 h 2719004"/>
              <a:gd name="connsiteX44" fmla="*/ 5367201 w 5367201"/>
              <a:gd name="connsiteY44" fmla="*/ 439030 h 271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67201" h="2719004">
                <a:moveTo>
                  <a:pt x="5194023" y="444849"/>
                </a:moveTo>
                <a:cubicBezTo>
                  <a:pt x="5194023" y="302052"/>
                  <a:pt x="5078264" y="186293"/>
                  <a:pt x="4935467" y="186293"/>
                </a:cubicBezTo>
                <a:lnTo>
                  <a:pt x="416674" y="186292"/>
                </a:lnTo>
                <a:cubicBezTo>
                  <a:pt x="273878" y="186292"/>
                  <a:pt x="158118" y="302051"/>
                  <a:pt x="158118" y="444848"/>
                </a:cubicBezTo>
                <a:lnTo>
                  <a:pt x="158118" y="2268668"/>
                </a:lnTo>
                <a:cubicBezTo>
                  <a:pt x="158118" y="2411464"/>
                  <a:pt x="273878" y="2527224"/>
                  <a:pt x="416674" y="2527224"/>
                </a:cubicBezTo>
                <a:lnTo>
                  <a:pt x="4935467" y="2527224"/>
                </a:lnTo>
                <a:cubicBezTo>
                  <a:pt x="5078264" y="2527224"/>
                  <a:pt x="5194023" y="2411465"/>
                  <a:pt x="5194023" y="2268669"/>
                </a:cubicBezTo>
                <a:lnTo>
                  <a:pt x="5194023" y="2004263"/>
                </a:lnTo>
                <a:lnTo>
                  <a:pt x="5193667" y="2004263"/>
                </a:lnTo>
                <a:lnTo>
                  <a:pt x="5193667" y="709254"/>
                </a:lnTo>
                <a:lnTo>
                  <a:pt x="5194023" y="709254"/>
                </a:lnTo>
                <a:close/>
                <a:moveTo>
                  <a:pt x="5367201" y="439030"/>
                </a:moveTo>
                <a:lnTo>
                  <a:pt x="5367201" y="2274488"/>
                </a:lnTo>
                <a:cubicBezTo>
                  <a:pt x="5367201" y="2504423"/>
                  <a:pt x="5180802" y="2690822"/>
                  <a:pt x="4950867" y="2690822"/>
                </a:cubicBezTo>
                <a:lnTo>
                  <a:pt x="4130463" y="2690822"/>
                </a:lnTo>
                <a:lnTo>
                  <a:pt x="4130463" y="2699972"/>
                </a:lnTo>
                <a:cubicBezTo>
                  <a:pt x="4130463" y="2710483"/>
                  <a:pt x="4121942" y="2719004"/>
                  <a:pt x="4111430" y="2719004"/>
                </a:cubicBezTo>
                <a:lnTo>
                  <a:pt x="3516297" y="2719004"/>
                </a:lnTo>
                <a:cubicBezTo>
                  <a:pt x="3505786" y="2719004"/>
                  <a:pt x="3497264" y="2710483"/>
                  <a:pt x="3497264" y="2699972"/>
                </a:cubicBezTo>
                <a:lnTo>
                  <a:pt x="3497265" y="2690822"/>
                </a:lnTo>
                <a:lnTo>
                  <a:pt x="416334" y="2690821"/>
                </a:lnTo>
                <a:cubicBezTo>
                  <a:pt x="186399" y="2690821"/>
                  <a:pt x="0" y="2504422"/>
                  <a:pt x="0" y="2274487"/>
                </a:cubicBezTo>
                <a:lnTo>
                  <a:pt x="0" y="439029"/>
                </a:lnTo>
                <a:cubicBezTo>
                  <a:pt x="0" y="209094"/>
                  <a:pt x="186399" y="22695"/>
                  <a:pt x="416334" y="22695"/>
                </a:cubicBezTo>
                <a:lnTo>
                  <a:pt x="3361841" y="22695"/>
                </a:lnTo>
                <a:lnTo>
                  <a:pt x="3361841" y="19033"/>
                </a:lnTo>
                <a:cubicBezTo>
                  <a:pt x="3361841" y="8522"/>
                  <a:pt x="3370362" y="0"/>
                  <a:pt x="3380873" y="0"/>
                </a:cubicBezTo>
                <a:lnTo>
                  <a:pt x="3723461" y="0"/>
                </a:lnTo>
                <a:cubicBezTo>
                  <a:pt x="3733973" y="0"/>
                  <a:pt x="3742494" y="8522"/>
                  <a:pt x="3742494" y="19033"/>
                </a:cubicBezTo>
                <a:lnTo>
                  <a:pt x="3742494" y="22696"/>
                </a:lnTo>
                <a:lnTo>
                  <a:pt x="3877915" y="22696"/>
                </a:lnTo>
                <a:lnTo>
                  <a:pt x="3877915" y="19034"/>
                </a:lnTo>
                <a:cubicBezTo>
                  <a:pt x="3877915" y="8523"/>
                  <a:pt x="3886437" y="1"/>
                  <a:pt x="3896948" y="1"/>
                </a:cubicBezTo>
                <a:lnTo>
                  <a:pt x="4239536" y="1"/>
                </a:lnTo>
                <a:cubicBezTo>
                  <a:pt x="4250048" y="1"/>
                  <a:pt x="4258569" y="8523"/>
                  <a:pt x="4258569" y="19034"/>
                </a:cubicBezTo>
                <a:lnTo>
                  <a:pt x="4258569" y="22696"/>
                </a:lnTo>
                <a:lnTo>
                  <a:pt x="4413611" y="22696"/>
                </a:lnTo>
                <a:lnTo>
                  <a:pt x="4413611" y="19036"/>
                </a:lnTo>
                <a:cubicBezTo>
                  <a:pt x="4413611" y="8524"/>
                  <a:pt x="4422133" y="3"/>
                  <a:pt x="4432644" y="3"/>
                </a:cubicBezTo>
                <a:lnTo>
                  <a:pt x="4622971" y="3"/>
                </a:lnTo>
                <a:cubicBezTo>
                  <a:pt x="4633482" y="3"/>
                  <a:pt x="4642004" y="8524"/>
                  <a:pt x="4642004" y="19036"/>
                </a:cubicBezTo>
                <a:lnTo>
                  <a:pt x="4642004" y="22696"/>
                </a:lnTo>
                <a:lnTo>
                  <a:pt x="4950867" y="22696"/>
                </a:lnTo>
                <a:cubicBezTo>
                  <a:pt x="5180802" y="22696"/>
                  <a:pt x="5367201" y="209095"/>
                  <a:pt x="5367201" y="4390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69AD4-9124-DCD0-3132-8C71DB6BBBC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70A4DD0-5310-1F0B-3192-AF4902EA16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7DFA91-9D83-2B56-4E85-FCB8299251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3126388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ACF09407-8F1F-FB57-395E-F08D0F029C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4887"/>
          <a:stretch/>
        </p:blipFill>
        <p:spPr>
          <a:xfrm>
            <a:off x="2186354" y="2540000"/>
            <a:ext cx="1951892" cy="1577008"/>
          </a:xfrm>
          <a:prstGeom prst="rect">
            <a:avLst/>
          </a:prstGeom>
        </p:spPr>
      </p:pic>
      <p:pic>
        <p:nvPicPr>
          <p:cNvPr id="2" name="Picture 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A43E38A1-F0B3-1AFA-153E-62FBD52EC7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266" r="-2339"/>
          <a:stretch/>
        </p:blipFill>
        <p:spPr>
          <a:xfrm>
            <a:off x="4161691" y="2628773"/>
            <a:ext cx="5990493" cy="157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25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872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Q&amp;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2982A07-D3F3-FB7E-F7BD-D4F934543F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803"/>
          <a:stretch/>
        </p:blipFill>
        <p:spPr>
          <a:xfrm>
            <a:off x="3685065" y="2638044"/>
            <a:ext cx="1648935" cy="1581912"/>
          </a:xfrm>
          <a:prstGeom prst="rect">
            <a:avLst/>
          </a:prstGeom>
        </p:spPr>
      </p:pic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E2156D6C-DC4C-7C5D-3D26-2D9101751C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197"/>
          <a:stretch/>
        </p:blipFill>
        <p:spPr>
          <a:xfrm>
            <a:off x="5380892" y="2708382"/>
            <a:ext cx="3172936" cy="158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7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B0863EF-AFAB-9B6D-28C1-9F7510BF1C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61" r="-1"/>
          <a:stretch/>
        </p:blipFill>
        <p:spPr>
          <a:xfrm>
            <a:off x="2655143" y="2602924"/>
            <a:ext cx="7202536" cy="191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440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hank you 1">
    <p:bg>
      <p:bgPr>
        <a:gradFill>
          <a:gsLst>
            <a:gs pos="0">
              <a:schemeClr val="accent1"/>
            </a:gs>
            <a:gs pos="100000">
              <a:schemeClr val="accent3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94394D-77D4-C4A9-038D-80090AB89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926"/>
          <a:stretch/>
        </p:blipFill>
        <p:spPr>
          <a:xfrm>
            <a:off x="3979984" y="2629242"/>
            <a:ext cx="5990493" cy="15760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1EF0F6-C153-6252-F9E9-9FD4952CDE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6093"/>
          <a:stretch/>
        </p:blipFill>
        <p:spPr>
          <a:xfrm>
            <a:off x="2186354" y="2540469"/>
            <a:ext cx="1858108" cy="157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79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872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Thank you 1">
    <p:bg>
      <p:bgPr>
        <a:gradFill>
          <a:gsLst>
            <a:gs pos="0">
              <a:schemeClr val="accent1"/>
            </a:gs>
            <a:gs pos="100000">
              <a:schemeClr val="accent3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CA4EB1-382C-B7AF-D4C0-5311192DE6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3883"/>
          <a:stretch/>
        </p:blipFill>
        <p:spPr>
          <a:xfrm>
            <a:off x="3689410" y="2638044"/>
            <a:ext cx="1738375" cy="15819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C6CA23-020A-FDE4-8660-8B846ED5AA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827"/>
          <a:stretch/>
        </p:blipFill>
        <p:spPr>
          <a:xfrm>
            <a:off x="5509846" y="2708382"/>
            <a:ext cx="3035950" cy="158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232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87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3">
            <a:extLst>
              <a:ext uri="{FF2B5EF4-FFF2-40B4-BE49-F238E27FC236}">
                <a16:creationId xmlns:a16="http://schemas.microsoft.com/office/drawing/2014/main" id="{9901EF6E-C1B2-5C0B-D294-00F9E424B0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651760" y="2602924"/>
            <a:ext cx="7206796" cy="191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7643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Slid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D30456-C43F-5496-7759-67C59558EB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8955" y="1186044"/>
            <a:ext cx="6574090" cy="5454737"/>
          </a:xfrm>
          <a:prstGeom prst="rect">
            <a:avLst/>
          </a:prstGeom>
        </p:spPr>
      </p:pic>
      <p:sp>
        <p:nvSpPr>
          <p:cNvPr id="4" name="Picture Placeholder 20">
            <a:extLst>
              <a:ext uri="{FF2B5EF4-FFF2-40B4-BE49-F238E27FC236}">
                <a16:creationId xmlns:a16="http://schemas.microsoft.com/office/drawing/2014/main" id="{110B4933-CFE2-3567-960A-DE9C712057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37332" y="1433513"/>
            <a:ext cx="6117336" cy="3474720"/>
          </a:xfrm>
          <a:prstGeom prst="rect">
            <a:avLst/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AD387B-4CFF-0316-01F0-BA93E4739D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4D9F59-ABA6-DACF-558F-92621F09D84B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64013" y="6441707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49D238-3B7B-74D5-C0D5-41C9A9B380A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3327661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B74C9D-A35C-0022-9AA6-0FF44919F8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C442A1-984E-930B-B095-0777C559E4A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64013" y="6441707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671F9D-084E-9625-5D92-9F8082D3590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2" name="Picture Placeholder 20">
            <a:extLst>
              <a:ext uri="{FF2B5EF4-FFF2-40B4-BE49-F238E27FC236}">
                <a16:creationId xmlns:a16="http://schemas.microsoft.com/office/drawing/2014/main" id="{DAF0E24F-5E25-595B-5ECD-9BA7A83C44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07531" y="1743075"/>
            <a:ext cx="5965032" cy="3783217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9E658E4B-4A02-57D3-9722-D7FAFC2E10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469" y="1453298"/>
            <a:ext cx="7772400" cy="452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25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F38B8-4833-7D15-090E-6473727C5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54" y="761443"/>
            <a:ext cx="7108581" cy="865194"/>
          </a:xfrm>
        </p:spPr>
        <p:txBody>
          <a:bodyPr anchor="b"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6E88AD-AF36-C997-5DD8-DA299A408546}"/>
              </a:ext>
            </a:extLst>
          </p:cNvPr>
          <p:cNvSpPr/>
          <p:nvPr userDrawn="1"/>
        </p:nvSpPr>
        <p:spPr>
          <a:xfrm>
            <a:off x="236054" y="1674779"/>
            <a:ext cx="1163687" cy="75431"/>
          </a:xfrm>
          <a:prstGeom prst="rect">
            <a:avLst/>
          </a:prstGeom>
          <a:gradFill flip="none" rotWithShape="1">
            <a:gsLst>
              <a:gs pos="7000">
                <a:schemeClr val="accent2"/>
              </a:gs>
              <a:gs pos="93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6BAFC-DF95-BFCA-DBF8-7226DB8004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6054" y="2010228"/>
            <a:ext cx="450233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778F3F7-44C7-126F-40FB-1C988B6EEE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37857" y="2010228"/>
            <a:ext cx="4110448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5D4E920-1C5F-F828-FA2C-59DF3A93B5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6054" y="2481571"/>
            <a:ext cx="450233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6414C3C-CEDA-6F82-B2E4-4C9DE6DCAB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7857" y="2481571"/>
            <a:ext cx="4110448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9F93CD7-543B-3286-F021-EC14FDFD49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054" y="2952914"/>
            <a:ext cx="450233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C0E5663-0B15-8D88-934F-22BF622FF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37857" y="2952914"/>
            <a:ext cx="4110448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89D9527-DBE7-8BBB-7242-C76590BD20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054" y="3424257"/>
            <a:ext cx="450233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574360E-BFBD-DC7F-D37B-324EAF8F3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37857" y="3424257"/>
            <a:ext cx="4110448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A772123-E7AE-AE0F-9587-16DED282F0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054" y="3895600"/>
            <a:ext cx="450233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0FE62E4-B3B9-6074-341C-99415B9E68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37857" y="3895600"/>
            <a:ext cx="4110448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6470755-8912-AF71-D19F-543E34D563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6054" y="4366943"/>
            <a:ext cx="450233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C5036D3-DC5E-E2A8-3D1B-6487B147C77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37857" y="4366943"/>
            <a:ext cx="4110448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63D6FC3-F8A8-CCDF-447A-C2D6868CA7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6054" y="4838283"/>
            <a:ext cx="4502334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6F93ADA9-3F19-B114-75FE-DA37F00C1B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37857" y="4838283"/>
            <a:ext cx="4110448" cy="3693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pic>
        <p:nvPicPr>
          <p:cNvPr id="71" name="rain8">
            <a:extLst>
              <a:ext uri="{FF2B5EF4-FFF2-40B4-BE49-F238E27FC236}">
                <a16:creationId xmlns:a16="http://schemas.microsoft.com/office/drawing/2014/main" id="{64885991-3595-517D-C24C-DD7A22B46D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357"/>
          <a:stretch/>
        </p:blipFill>
        <p:spPr>
          <a:xfrm flipV="1">
            <a:off x="12046464" y="-1"/>
            <a:ext cx="135487" cy="6476163"/>
          </a:xfrm>
          <a:prstGeom prst="rect">
            <a:avLst/>
          </a:prstGeom>
        </p:spPr>
      </p:pic>
      <p:grpSp>
        <p:nvGrpSpPr>
          <p:cNvPr id="72" name="rain7">
            <a:extLst>
              <a:ext uri="{FF2B5EF4-FFF2-40B4-BE49-F238E27FC236}">
                <a16:creationId xmlns:a16="http://schemas.microsoft.com/office/drawing/2014/main" id="{ADC4607E-8930-F89D-10F2-CFDE219BCF7A}"/>
              </a:ext>
            </a:extLst>
          </p:cNvPr>
          <p:cNvGrpSpPr/>
          <p:nvPr userDrawn="1"/>
        </p:nvGrpSpPr>
        <p:grpSpPr>
          <a:xfrm>
            <a:off x="11931054" y="-125675"/>
            <a:ext cx="135487" cy="6601837"/>
            <a:chOff x="11931054" y="-125675"/>
            <a:chExt cx="135487" cy="6601837"/>
          </a:xfrm>
        </p:grpSpPr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E18FC21D-B524-A0C0-E0A0-3FBB576F972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8439" r="9918"/>
            <a:stretch/>
          </p:blipFill>
          <p:spPr>
            <a:xfrm flipV="1">
              <a:off x="11931054" y="-1"/>
              <a:ext cx="135487" cy="6476163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EB69376-183C-FE00-1B63-49BDB4043828}"/>
                </a:ext>
              </a:extLst>
            </p:cNvPr>
            <p:cNvSpPr/>
            <p:nvPr userDrawn="1"/>
          </p:nvSpPr>
          <p:spPr>
            <a:xfrm>
              <a:off x="11946194" y="-1"/>
              <a:ext cx="98592" cy="1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73EE257-0D44-C213-1AF0-A99136E624A2}"/>
                </a:ext>
              </a:extLst>
            </p:cNvPr>
            <p:cNvSpPr/>
            <p:nvPr userDrawn="1"/>
          </p:nvSpPr>
          <p:spPr>
            <a:xfrm>
              <a:off x="11953842" y="-125675"/>
              <a:ext cx="74114" cy="18288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76" name="rain6">
            <a:extLst>
              <a:ext uri="{FF2B5EF4-FFF2-40B4-BE49-F238E27FC236}">
                <a16:creationId xmlns:a16="http://schemas.microsoft.com/office/drawing/2014/main" id="{BC2239CB-AFB6-2755-8DA6-B025023F32D8}"/>
              </a:ext>
            </a:extLst>
          </p:cNvPr>
          <p:cNvGrpSpPr/>
          <p:nvPr userDrawn="1"/>
        </p:nvGrpSpPr>
        <p:grpSpPr>
          <a:xfrm>
            <a:off x="11807801" y="-348343"/>
            <a:ext cx="135487" cy="6824505"/>
            <a:chOff x="11808444" y="-348343"/>
            <a:chExt cx="135487" cy="6824505"/>
          </a:xfrm>
        </p:grpSpPr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3AACBD1D-F456-8C88-9963-1D7342F5109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8857" r="29500"/>
            <a:stretch/>
          </p:blipFill>
          <p:spPr>
            <a:xfrm flipV="1">
              <a:off x="11808444" y="-1"/>
              <a:ext cx="135487" cy="6476163"/>
            </a:xfrm>
            <a:prstGeom prst="rect">
              <a:avLst/>
            </a:prstGeom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629DED1-6119-5E65-AF86-84BCFEC708AB}"/>
                </a:ext>
              </a:extLst>
            </p:cNvPr>
            <p:cNvSpPr/>
            <p:nvPr userDrawn="1"/>
          </p:nvSpPr>
          <p:spPr>
            <a:xfrm>
              <a:off x="11830199" y="0"/>
              <a:ext cx="102848" cy="95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8276455-5D02-24C9-B0D6-5F3156D1FD4D}"/>
                </a:ext>
              </a:extLst>
            </p:cNvPr>
            <p:cNvSpPr/>
            <p:nvPr userDrawn="1"/>
          </p:nvSpPr>
          <p:spPr>
            <a:xfrm>
              <a:off x="11836367" y="-348343"/>
              <a:ext cx="74114" cy="365760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</p:grpSp>
      <p:pic>
        <p:nvPicPr>
          <p:cNvPr id="80" name="rain5">
            <a:extLst>
              <a:ext uri="{FF2B5EF4-FFF2-40B4-BE49-F238E27FC236}">
                <a16:creationId xmlns:a16="http://schemas.microsoft.com/office/drawing/2014/main" id="{86DD7BA2-C24C-9A8E-AAEB-5B97DE1731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022" r="49335"/>
          <a:stretch/>
        </p:blipFill>
        <p:spPr>
          <a:xfrm flipV="1">
            <a:off x="11694712" y="-1"/>
            <a:ext cx="135487" cy="6476163"/>
          </a:xfrm>
          <a:prstGeom prst="rect">
            <a:avLst/>
          </a:prstGeom>
        </p:spPr>
      </p:pic>
      <p:grpSp>
        <p:nvGrpSpPr>
          <p:cNvPr id="81" name="rain4">
            <a:extLst>
              <a:ext uri="{FF2B5EF4-FFF2-40B4-BE49-F238E27FC236}">
                <a16:creationId xmlns:a16="http://schemas.microsoft.com/office/drawing/2014/main" id="{9B5B263A-BC0D-3B92-5996-504780FA1839}"/>
              </a:ext>
            </a:extLst>
          </p:cNvPr>
          <p:cNvGrpSpPr/>
          <p:nvPr userDrawn="1"/>
        </p:nvGrpSpPr>
        <p:grpSpPr>
          <a:xfrm>
            <a:off x="11580438" y="-51693"/>
            <a:ext cx="138117" cy="6527855"/>
            <a:chOff x="11572102" y="-51693"/>
            <a:chExt cx="138117" cy="6527855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3FB340F-2E8C-C9F2-B013-4F356AFC4782}"/>
                </a:ext>
              </a:extLst>
            </p:cNvPr>
            <p:cNvSpPr/>
            <p:nvPr userDrawn="1"/>
          </p:nvSpPr>
          <p:spPr>
            <a:xfrm>
              <a:off x="11582400" y="0"/>
              <a:ext cx="127819" cy="2458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5C1ED37-4040-8903-46BD-4D602AFE506D}"/>
                </a:ext>
              </a:extLst>
            </p:cNvPr>
            <p:cNvGrpSpPr/>
            <p:nvPr userDrawn="1"/>
          </p:nvGrpSpPr>
          <p:grpSpPr>
            <a:xfrm>
              <a:off x="11572102" y="-51693"/>
              <a:ext cx="135487" cy="6527855"/>
              <a:chOff x="11572102" y="-51693"/>
              <a:chExt cx="135487" cy="6527855"/>
            </a:xfrm>
          </p:grpSpPr>
          <p:pic>
            <p:nvPicPr>
              <p:cNvPr id="84" name="Graphic 83">
                <a:extLst>
                  <a:ext uri="{FF2B5EF4-FFF2-40B4-BE49-F238E27FC236}">
                    <a16:creationId xmlns:a16="http://schemas.microsoft.com/office/drawing/2014/main" id="{1831E863-F9C4-54F0-89AF-0AAC8C39A212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29104" r="59253"/>
              <a:stretch/>
            </p:blipFill>
            <p:spPr>
              <a:xfrm flipV="1">
                <a:off x="11572102" y="-1"/>
                <a:ext cx="135487" cy="6476163"/>
              </a:xfrm>
              <a:prstGeom prst="rect">
                <a:avLst/>
              </a:prstGeom>
            </p:spPr>
          </p:pic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2AAF3A38-35EB-831C-48DA-DD0327204A58}"/>
                  </a:ext>
                </a:extLst>
              </p:cNvPr>
              <p:cNvSpPr/>
              <p:nvPr userDrawn="1"/>
            </p:nvSpPr>
            <p:spPr>
              <a:xfrm>
                <a:off x="11612256" y="-51693"/>
                <a:ext cx="74114" cy="132036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0" i="0" dirty="0">
                  <a:latin typeface="Avenir Next LT Pro" panose="020B0504020202020204" pitchFamily="34" charset="0"/>
                </a:endParaRPr>
              </a:p>
            </p:txBody>
          </p:sp>
        </p:grpSp>
      </p:grpSp>
      <p:grpSp>
        <p:nvGrpSpPr>
          <p:cNvPr id="86" name="rain3">
            <a:extLst>
              <a:ext uri="{FF2B5EF4-FFF2-40B4-BE49-F238E27FC236}">
                <a16:creationId xmlns:a16="http://schemas.microsoft.com/office/drawing/2014/main" id="{384CC24F-6096-5890-5FAF-1B251B5B3FFA}"/>
              </a:ext>
            </a:extLst>
          </p:cNvPr>
          <p:cNvGrpSpPr/>
          <p:nvPr userDrawn="1"/>
        </p:nvGrpSpPr>
        <p:grpSpPr>
          <a:xfrm>
            <a:off x="11461841" y="-1"/>
            <a:ext cx="135487" cy="6476163"/>
            <a:chOff x="11455014" y="-1"/>
            <a:chExt cx="135487" cy="6476163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AB4757E1-C0D6-6758-81B7-B6A74F60CD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9285" r="69072"/>
            <a:stretch/>
          </p:blipFill>
          <p:spPr>
            <a:xfrm flipV="1">
              <a:off x="11455014" y="-1"/>
              <a:ext cx="135487" cy="6476163"/>
            </a:xfrm>
            <a:prstGeom prst="rect">
              <a:avLst/>
            </a:prstGeom>
          </p:spPr>
        </p:pic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1084B98-51D7-8D8E-205F-5BFE345FA997}"/>
                </a:ext>
              </a:extLst>
            </p:cNvPr>
            <p:cNvSpPr/>
            <p:nvPr userDrawn="1"/>
          </p:nvSpPr>
          <p:spPr>
            <a:xfrm>
              <a:off x="11456732" y="0"/>
              <a:ext cx="12389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</p:grpSp>
      <p:pic>
        <p:nvPicPr>
          <p:cNvPr id="89" name="rain2">
            <a:extLst>
              <a:ext uri="{FF2B5EF4-FFF2-40B4-BE49-F238E27FC236}">
                <a16:creationId xmlns:a16="http://schemas.microsoft.com/office/drawing/2014/main" id="{C355C28D-D7ED-D667-DF53-A6E26B939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130" r="78227"/>
          <a:stretch/>
        </p:blipFill>
        <p:spPr>
          <a:xfrm flipV="1">
            <a:off x="11345126" y="-1"/>
            <a:ext cx="135487" cy="6476163"/>
          </a:xfrm>
          <a:prstGeom prst="rect">
            <a:avLst/>
          </a:prstGeom>
        </p:spPr>
      </p:pic>
      <p:grpSp>
        <p:nvGrpSpPr>
          <p:cNvPr id="90" name="rain1">
            <a:extLst>
              <a:ext uri="{FF2B5EF4-FFF2-40B4-BE49-F238E27FC236}">
                <a16:creationId xmlns:a16="http://schemas.microsoft.com/office/drawing/2014/main" id="{D32627F6-D2EA-F634-7E76-4F6C38DB3F75}"/>
              </a:ext>
            </a:extLst>
          </p:cNvPr>
          <p:cNvGrpSpPr/>
          <p:nvPr userDrawn="1"/>
        </p:nvGrpSpPr>
        <p:grpSpPr>
          <a:xfrm>
            <a:off x="11218607" y="-2"/>
            <a:ext cx="137182" cy="6476163"/>
            <a:chOff x="11218607" y="-2"/>
            <a:chExt cx="137182" cy="6476163"/>
          </a:xfrm>
        </p:grpSpPr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5AFC6821-5585-8DEE-9C3C-600ACA460A6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12" r="88145"/>
            <a:stretch/>
          </p:blipFill>
          <p:spPr>
            <a:xfrm flipV="1">
              <a:off x="11220302" y="-2"/>
              <a:ext cx="135487" cy="6476163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73E2660-4AB9-EFAB-8D2B-7D89D1F03C1C}"/>
                </a:ext>
              </a:extLst>
            </p:cNvPr>
            <p:cNvSpPr/>
            <p:nvPr userDrawn="1"/>
          </p:nvSpPr>
          <p:spPr>
            <a:xfrm>
              <a:off x="11218607" y="0"/>
              <a:ext cx="123890" cy="95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363CF275-4371-C79E-D1D7-E1642334B552}"/>
              </a:ext>
            </a:extLst>
          </p:cNvPr>
          <p:cNvSpPr/>
          <p:nvPr userDrawn="1"/>
        </p:nvSpPr>
        <p:spPr>
          <a:xfrm>
            <a:off x="11617963" y="484481"/>
            <a:ext cx="94612" cy="668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0"/>
            </a:endParaRPr>
          </a:p>
        </p:txBody>
      </p:sp>
      <p:pic>
        <p:nvPicPr>
          <p:cNvPr id="94" name="rain8-copy">
            <a:extLst>
              <a:ext uri="{FF2B5EF4-FFF2-40B4-BE49-F238E27FC236}">
                <a16:creationId xmlns:a16="http://schemas.microsoft.com/office/drawing/2014/main" id="{2DA32033-92FA-BF9C-EF07-7A99CCBF53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357"/>
          <a:stretch/>
        </p:blipFill>
        <p:spPr>
          <a:xfrm flipV="1">
            <a:off x="12046464" y="-6899290"/>
            <a:ext cx="135487" cy="6476163"/>
          </a:xfrm>
          <a:prstGeom prst="rect">
            <a:avLst/>
          </a:prstGeom>
        </p:spPr>
      </p:pic>
      <p:grpSp>
        <p:nvGrpSpPr>
          <p:cNvPr id="95" name="rain7-copy">
            <a:extLst>
              <a:ext uri="{FF2B5EF4-FFF2-40B4-BE49-F238E27FC236}">
                <a16:creationId xmlns:a16="http://schemas.microsoft.com/office/drawing/2014/main" id="{B3A6C9E8-FF67-61E0-3041-BBA25E0FE80A}"/>
              </a:ext>
            </a:extLst>
          </p:cNvPr>
          <p:cNvGrpSpPr/>
          <p:nvPr userDrawn="1"/>
        </p:nvGrpSpPr>
        <p:grpSpPr>
          <a:xfrm>
            <a:off x="11931054" y="-7036839"/>
            <a:ext cx="135487" cy="6601837"/>
            <a:chOff x="11931054" y="-125675"/>
            <a:chExt cx="135487" cy="6601837"/>
          </a:xfrm>
        </p:grpSpPr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3ED6190D-5533-181B-3528-A2CCA3B93EF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8439" r="9918"/>
            <a:stretch/>
          </p:blipFill>
          <p:spPr>
            <a:xfrm flipV="1">
              <a:off x="11931054" y="-1"/>
              <a:ext cx="135487" cy="6476163"/>
            </a:xfrm>
            <a:prstGeom prst="rect">
              <a:avLst/>
            </a:prstGeom>
          </p:spPr>
        </p:pic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5F978C6-9C34-51E9-8054-043C3CF790D8}"/>
                </a:ext>
              </a:extLst>
            </p:cNvPr>
            <p:cNvSpPr/>
            <p:nvPr userDrawn="1"/>
          </p:nvSpPr>
          <p:spPr>
            <a:xfrm>
              <a:off x="11946194" y="-1"/>
              <a:ext cx="98592" cy="1876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2D0F5CF-D95F-554C-701A-229E2B3F7C59}"/>
                </a:ext>
              </a:extLst>
            </p:cNvPr>
            <p:cNvSpPr/>
            <p:nvPr userDrawn="1"/>
          </p:nvSpPr>
          <p:spPr>
            <a:xfrm>
              <a:off x="11953842" y="-125675"/>
              <a:ext cx="74114" cy="18288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</p:grpSp>
      <p:grpSp>
        <p:nvGrpSpPr>
          <p:cNvPr id="99" name="rain6-copy">
            <a:extLst>
              <a:ext uri="{FF2B5EF4-FFF2-40B4-BE49-F238E27FC236}">
                <a16:creationId xmlns:a16="http://schemas.microsoft.com/office/drawing/2014/main" id="{001361EF-E08B-291C-4D2C-342BAA95BE11}"/>
              </a:ext>
            </a:extLst>
          </p:cNvPr>
          <p:cNvGrpSpPr/>
          <p:nvPr userDrawn="1"/>
        </p:nvGrpSpPr>
        <p:grpSpPr>
          <a:xfrm>
            <a:off x="11807801" y="-7259507"/>
            <a:ext cx="135487" cy="6824505"/>
            <a:chOff x="11808444" y="-348343"/>
            <a:chExt cx="135487" cy="6824505"/>
          </a:xfrm>
        </p:grpSpPr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6B485858-1372-88DE-E429-30AF4484A2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8857" r="29500"/>
            <a:stretch/>
          </p:blipFill>
          <p:spPr>
            <a:xfrm flipV="1">
              <a:off x="11808444" y="-1"/>
              <a:ext cx="135487" cy="6476163"/>
            </a:xfrm>
            <a:prstGeom prst="rect">
              <a:avLst/>
            </a:prstGeom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3C01A6B-0A5E-5A2D-E7A8-317A7F5CE794}"/>
                </a:ext>
              </a:extLst>
            </p:cNvPr>
            <p:cNvSpPr/>
            <p:nvPr userDrawn="1"/>
          </p:nvSpPr>
          <p:spPr>
            <a:xfrm>
              <a:off x="11830199" y="0"/>
              <a:ext cx="102848" cy="952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437862D-B647-C642-6D12-82BDDFA7CF11}"/>
                </a:ext>
              </a:extLst>
            </p:cNvPr>
            <p:cNvSpPr/>
            <p:nvPr userDrawn="1"/>
          </p:nvSpPr>
          <p:spPr>
            <a:xfrm>
              <a:off x="11836367" y="-348343"/>
              <a:ext cx="74114" cy="365760"/>
            </a:xfrm>
            <a:prstGeom prst="rect">
              <a:avLst/>
            </a:prstGeom>
            <a:solidFill>
              <a:srgbClr val="FAFAF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</p:grpSp>
      <p:pic>
        <p:nvPicPr>
          <p:cNvPr id="103" name="rain5-copy">
            <a:extLst>
              <a:ext uri="{FF2B5EF4-FFF2-40B4-BE49-F238E27FC236}">
                <a16:creationId xmlns:a16="http://schemas.microsoft.com/office/drawing/2014/main" id="{8C158E7A-D38C-C16F-BB01-4724902177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022" r="49335"/>
          <a:stretch/>
        </p:blipFill>
        <p:spPr>
          <a:xfrm flipV="1">
            <a:off x="11694712" y="-6899290"/>
            <a:ext cx="135487" cy="6476163"/>
          </a:xfrm>
          <a:prstGeom prst="rect">
            <a:avLst/>
          </a:prstGeom>
        </p:spPr>
      </p:pic>
      <p:grpSp>
        <p:nvGrpSpPr>
          <p:cNvPr id="104" name="rain4-copy">
            <a:extLst>
              <a:ext uri="{FF2B5EF4-FFF2-40B4-BE49-F238E27FC236}">
                <a16:creationId xmlns:a16="http://schemas.microsoft.com/office/drawing/2014/main" id="{6A6E783B-5BC4-A247-30BF-1FF9E3348E64}"/>
              </a:ext>
            </a:extLst>
          </p:cNvPr>
          <p:cNvGrpSpPr/>
          <p:nvPr userDrawn="1"/>
        </p:nvGrpSpPr>
        <p:grpSpPr>
          <a:xfrm>
            <a:off x="11580438" y="-6832222"/>
            <a:ext cx="138117" cy="6527855"/>
            <a:chOff x="11572102" y="-51693"/>
            <a:chExt cx="138117" cy="6527855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34BD3AB-AC07-EA18-2800-1C9287FA714F}"/>
                </a:ext>
              </a:extLst>
            </p:cNvPr>
            <p:cNvSpPr/>
            <p:nvPr userDrawn="1"/>
          </p:nvSpPr>
          <p:spPr>
            <a:xfrm>
              <a:off x="11582400" y="0"/>
              <a:ext cx="127819" cy="2458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EB1F3D42-188C-C613-A19A-A843454FC45A}"/>
                </a:ext>
              </a:extLst>
            </p:cNvPr>
            <p:cNvGrpSpPr/>
            <p:nvPr userDrawn="1"/>
          </p:nvGrpSpPr>
          <p:grpSpPr>
            <a:xfrm>
              <a:off x="11572102" y="-51693"/>
              <a:ext cx="135487" cy="6527855"/>
              <a:chOff x="11572102" y="-51693"/>
              <a:chExt cx="135487" cy="6527855"/>
            </a:xfrm>
          </p:grpSpPr>
          <p:pic>
            <p:nvPicPr>
              <p:cNvPr id="107" name="Graphic 106">
                <a:extLst>
                  <a:ext uri="{FF2B5EF4-FFF2-40B4-BE49-F238E27FC236}">
                    <a16:creationId xmlns:a16="http://schemas.microsoft.com/office/drawing/2014/main" id="{3D6ED04C-5F74-FB9D-95DB-DDE53E48B22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29104" r="59253"/>
              <a:stretch/>
            </p:blipFill>
            <p:spPr>
              <a:xfrm flipV="1">
                <a:off x="11572102" y="-1"/>
                <a:ext cx="135487" cy="6476163"/>
              </a:xfrm>
              <a:prstGeom prst="rect">
                <a:avLst/>
              </a:prstGeom>
            </p:spPr>
          </p:pic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C18785E8-2D03-3820-1C26-285D418B1A24}"/>
                  </a:ext>
                </a:extLst>
              </p:cNvPr>
              <p:cNvSpPr/>
              <p:nvPr userDrawn="1"/>
            </p:nvSpPr>
            <p:spPr>
              <a:xfrm>
                <a:off x="11612256" y="-51693"/>
                <a:ext cx="74114" cy="132036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b="0" i="0" dirty="0">
                  <a:latin typeface="Avenir Next LT Pro" panose="020B0504020202020204" pitchFamily="34" charset="0"/>
                </a:endParaRPr>
              </a:p>
            </p:txBody>
          </p:sp>
        </p:grpSp>
      </p:grpSp>
      <p:grpSp>
        <p:nvGrpSpPr>
          <p:cNvPr id="109" name="rain3-copy">
            <a:extLst>
              <a:ext uri="{FF2B5EF4-FFF2-40B4-BE49-F238E27FC236}">
                <a16:creationId xmlns:a16="http://schemas.microsoft.com/office/drawing/2014/main" id="{84197673-32C2-0BED-2257-818D48B333FB}"/>
              </a:ext>
            </a:extLst>
          </p:cNvPr>
          <p:cNvGrpSpPr/>
          <p:nvPr userDrawn="1"/>
        </p:nvGrpSpPr>
        <p:grpSpPr>
          <a:xfrm>
            <a:off x="11461841" y="-6899290"/>
            <a:ext cx="135487" cy="6476163"/>
            <a:chOff x="11455014" y="-1"/>
            <a:chExt cx="135487" cy="6476163"/>
          </a:xfrm>
        </p:grpSpPr>
        <p:pic>
          <p:nvPicPr>
            <p:cNvPr id="110" name="Graphic 109">
              <a:extLst>
                <a:ext uri="{FF2B5EF4-FFF2-40B4-BE49-F238E27FC236}">
                  <a16:creationId xmlns:a16="http://schemas.microsoft.com/office/drawing/2014/main" id="{63272D43-6B72-0670-461F-863C62A8DCC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9285" r="69072"/>
            <a:stretch/>
          </p:blipFill>
          <p:spPr>
            <a:xfrm flipV="1">
              <a:off x="11455014" y="-1"/>
              <a:ext cx="135487" cy="6476163"/>
            </a:xfrm>
            <a:prstGeom prst="rect">
              <a:avLst/>
            </a:prstGeom>
          </p:spPr>
        </p:pic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9577887-D124-170D-1B4E-C58078692A3A}"/>
                </a:ext>
              </a:extLst>
            </p:cNvPr>
            <p:cNvSpPr/>
            <p:nvPr userDrawn="1"/>
          </p:nvSpPr>
          <p:spPr>
            <a:xfrm>
              <a:off x="11456732" y="0"/>
              <a:ext cx="12389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</p:grpSp>
      <p:pic>
        <p:nvPicPr>
          <p:cNvPr id="112" name="rain2-copy">
            <a:extLst>
              <a:ext uri="{FF2B5EF4-FFF2-40B4-BE49-F238E27FC236}">
                <a16:creationId xmlns:a16="http://schemas.microsoft.com/office/drawing/2014/main" id="{C14CD65E-BE18-4F59-0E7B-67253C63A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130" r="78227"/>
          <a:stretch/>
        </p:blipFill>
        <p:spPr>
          <a:xfrm flipV="1">
            <a:off x="11345126" y="-6899290"/>
            <a:ext cx="135487" cy="6476163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47EE4BF4-1637-D78B-AFEE-F15939280F84}"/>
              </a:ext>
            </a:extLst>
          </p:cNvPr>
          <p:cNvSpPr/>
          <p:nvPr userDrawn="1"/>
        </p:nvSpPr>
        <p:spPr>
          <a:xfrm>
            <a:off x="11617963" y="-6414808"/>
            <a:ext cx="94612" cy="6682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0"/>
            </a:endParaRPr>
          </a:p>
        </p:txBody>
      </p:sp>
      <p:grpSp>
        <p:nvGrpSpPr>
          <p:cNvPr id="114" name="rain1-copy">
            <a:extLst>
              <a:ext uri="{FF2B5EF4-FFF2-40B4-BE49-F238E27FC236}">
                <a16:creationId xmlns:a16="http://schemas.microsoft.com/office/drawing/2014/main" id="{972FB120-281A-DB3B-54EB-30982FC453FD}"/>
              </a:ext>
            </a:extLst>
          </p:cNvPr>
          <p:cNvGrpSpPr/>
          <p:nvPr userDrawn="1"/>
        </p:nvGrpSpPr>
        <p:grpSpPr>
          <a:xfrm>
            <a:off x="11218607" y="-6921390"/>
            <a:ext cx="137182" cy="6476163"/>
            <a:chOff x="11218607" y="-2"/>
            <a:chExt cx="137182" cy="6476163"/>
          </a:xfrm>
        </p:grpSpPr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B884AD55-1640-64F0-182D-37F8158278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12" r="88145"/>
            <a:stretch/>
          </p:blipFill>
          <p:spPr>
            <a:xfrm flipV="1">
              <a:off x="11220302" y="-2"/>
              <a:ext cx="135487" cy="6476163"/>
            </a:xfrm>
            <a:prstGeom prst="rect">
              <a:avLst/>
            </a:prstGeom>
          </p:spPr>
        </p:pic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C7A6119-6A06-9B5A-0647-3C839445F2B0}"/>
                </a:ext>
              </a:extLst>
            </p:cNvPr>
            <p:cNvSpPr/>
            <p:nvPr userDrawn="1"/>
          </p:nvSpPr>
          <p:spPr>
            <a:xfrm>
              <a:off x="11218607" y="0"/>
              <a:ext cx="123890" cy="95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0" i="0" dirty="0">
                <a:latin typeface="Avenir Next LT Pro" panose="020B0504020202020204" pitchFamily="34" charset="0"/>
              </a:endParaRP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95AE536-7330-98A3-083B-BDB16CB0BFD3}"/>
              </a:ext>
            </a:extLst>
          </p:cNvPr>
          <p:cNvSpPr/>
          <p:nvPr userDrawn="1"/>
        </p:nvSpPr>
        <p:spPr>
          <a:xfrm>
            <a:off x="11218607" y="6019800"/>
            <a:ext cx="963344" cy="83881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6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Avenir Next LT Pro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454A2B-537D-B95B-1E82-D98A9AA23DA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CCBC37-A473-FD9B-7884-B68985FC7DD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97ED41-D564-805D-6A5A-BAD1957976B6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205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4.58333E-6 1.00093 " pathEditMode="relative" rAng="0" ptsTypes="AA">
                                      <p:cBhvr>
                                        <p:cTn id="6" dur="7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4.58333E-6 1.00093 " pathEditMode="relative" rAng="0" ptsTypes="AA">
                                      <p:cBhvr>
                                        <p:cTn id="8" dur="12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7.40741E-7 L -2.91667E-6 1.00093 " pathEditMode="relative" rAng="0" ptsTypes="AA">
                                      <p:cBhvr>
                                        <p:cTn id="10" dur="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1.25E-6 1.00092 " pathEditMode="relative" rAng="0" ptsTypes="AA">
                                      <p:cBhvr>
                                        <p:cTn id="12" dur="14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4.58333E-6 1.00093 " pathEditMode="relative" rAng="0" ptsTypes="AA">
                                      <p:cBhvr>
                                        <p:cTn id="14" dur="12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1.66667E-6 1.00093 " pathEditMode="relative" rAng="0" ptsTypes="AA">
                                      <p:cBhvr>
                                        <p:cTn id="16" dur="2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4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4.58333E-6 1.00093 " pathEditMode="relative" rAng="0" ptsTypes="AA">
                                      <p:cBhvr>
                                        <p:cTn id="18" dur="85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4.58333E-6 1.00093 " pathEditMode="relative" rAng="0" ptsTypes="AA">
                                      <p:cBhvr>
                                        <p:cTn id="20" dur="11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2.29167E-6 1.00093 " pathEditMode="relative" rAng="0" ptsTypes="AA">
                                      <p:cBhvr>
                                        <p:cTn id="22" dur="12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4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6 L -2.91667E-6 1.00093 " pathEditMode="relative" rAng="0" ptsTypes="AA">
                                      <p:cBhvr>
                                        <p:cTn id="24" dur="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4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7 L 1.25E-6 1.00093 " pathEditMode="relative" rAng="0" ptsTypes="AA">
                                      <p:cBhvr>
                                        <p:cTn id="26" dur="14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4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-3.54167E-6 1.00093 " pathEditMode="relative" rAng="0" ptsTypes="AA">
                                      <p:cBhvr>
                                        <p:cTn id="28" dur="12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4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1.66667E-6 1.00093 " pathEditMode="relative" rAng="0" ptsTypes="AA">
                                      <p:cBhvr>
                                        <p:cTn id="30" dur="2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4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-4.58333E-6 1.00093 " pathEditMode="relative" rAng="0" ptsTypes="AA">
                                      <p:cBhvr>
                                        <p:cTn id="32" dur="75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4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L 2.08333E-7 1.00093 " pathEditMode="relative" rAng="0" ptsTypes="AA">
                                      <p:cBhvr>
                                        <p:cTn id="34" dur="11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4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96296E-6 L -1.25E-6 1.00093 " pathEditMode="relative" rAng="0" ptsTypes="AA">
                                      <p:cBhvr>
                                        <p:cTn id="36" dur="7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4E59FDB9-6594-D66D-E1F7-D3FE2AB1FC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31792" y="1543050"/>
            <a:ext cx="3328416" cy="4414837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prstClr val="white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6" name="Picture 5" descr="Shape, rectangle, square&#10;&#10;Description automatically generated">
            <a:extLst>
              <a:ext uri="{FF2B5EF4-FFF2-40B4-BE49-F238E27FC236}">
                <a16:creationId xmlns:a16="http://schemas.microsoft.com/office/drawing/2014/main" id="{C41590D6-C07F-613D-9395-3736B00D2E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9587" y="1193294"/>
            <a:ext cx="3552826" cy="50990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F1D782-F74F-3495-8834-CEB8058936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8FED53-7707-A08E-7221-B24ED1F2F991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64013" y="6441707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62CA66-7515-1F35-5353-2273B74F47B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1975888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7B65A-8D4C-F723-071D-43E4B6FBC9D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919353" y="1131928"/>
            <a:ext cx="2353295" cy="5050988"/>
          </a:xfrm>
          <a:prstGeom prst="roundRect">
            <a:avLst>
              <a:gd name="adj" fmla="val 10748"/>
            </a:avLst>
          </a:prstGeom>
          <a:pattFill prst="dkDnDiag">
            <a:fgClr>
              <a:schemeClr val="bg1">
                <a:lumMod val="85000"/>
              </a:schemeClr>
            </a:fgClr>
            <a:bgClr>
              <a:prstClr val="white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B6247C8-FCF3-6117-D187-3E73EF67C033}"/>
              </a:ext>
            </a:extLst>
          </p:cNvPr>
          <p:cNvSpPr/>
          <p:nvPr userDrawn="1"/>
        </p:nvSpPr>
        <p:spPr>
          <a:xfrm rot="16200000">
            <a:off x="3412400" y="2286420"/>
            <a:ext cx="5367201" cy="2719004"/>
          </a:xfrm>
          <a:custGeom>
            <a:avLst/>
            <a:gdLst>
              <a:gd name="connsiteX0" fmla="*/ 5194023 w 5367201"/>
              <a:gd name="connsiteY0" fmla="*/ 444849 h 2719004"/>
              <a:gd name="connsiteX1" fmla="*/ 4935467 w 5367201"/>
              <a:gd name="connsiteY1" fmla="*/ 186293 h 2719004"/>
              <a:gd name="connsiteX2" fmla="*/ 416674 w 5367201"/>
              <a:gd name="connsiteY2" fmla="*/ 186292 h 2719004"/>
              <a:gd name="connsiteX3" fmla="*/ 158118 w 5367201"/>
              <a:gd name="connsiteY3" fmla="*/ 444848 h 2719004"/>
              <a:gd name="connsiteX4" fmla="*/ 158118 w 5367201"/>
              <a:gd name="connsiteY4" fmla="*/ 2268668 h 2719004"/>
              <a:gd name="connsiteX5" fmla="*/ 416674 w 5367201"/>
              <a:gd name="connsiteY5" fmla="*/ 2527224 h 2719004"/>
              <a:gd name="connsiteX6" fmla="*/ 4935467 w 5367201"/>
              <a:gd name="connsiteY6" fmla="*/ 2527224 h 2719004"/>
              <a:gd name="connsiteX7" fmla="*/ 5194023 w 5367201"/>
              <a:gd name="connsiteY7" fmla="*/ 2268669 h 2719004"/>
              <a:gd name="connsiteX8" fmla="*/ 5194023 w 5367201"/>
              <a:gd name="connsiteY8" fmla="*/ 2004263 h 2719004"/>
              <a:gd name="connsiteX9" fmla="*/ 5193667 w 5367201"/>
              <a:gd name="connsiteY9" fmla="*/ 2004263 h 2719004"/>
              <a:gd name="connsiteX10" fmla="*/ 5193667 w 5367201"/>
              <a:gd name="connsiteY10" fmla="*/ 709254 h 2719004"/>
              <a:gd name="connsiteX11" fmla="*/ 5194023 w 5367201"/>
              <a:gd name="connsiteY11" fmla="*/ 709254 h 2719004"/>
              <a:gd name="connsiteX12" fmla="*/ 5367201 w 5367201"/>
              <a:gd name="connsiteY12" fmla="*/ 439030 h 2719004"/>
              <a:gd name="connsiteX13" fmla="*/ 5367201 w 5367201"/>
              <a:gd name="connsiteY13" fmla="*/ 2274488 h 2719004"/>
              <a:gd name="connsiteX14" fmla="*/ 4950867 w 5367201"/>
              <a:gd name="connsiteY14" fmla="*/ 2690822 h 2719004"/>
              <a:gd name="connsiteX15" fmla="*/ 4130463 w 5367201"/>
              <a:gd name="connsiteY15" fmla="*/ 2690822 h 2719004"/>
              <a:gd name="connsiteX16" fmla="*/ 4130463 w 5367201"/>
              <a:gd name="connsiteY16" fmla="*/ 2699972 h 2719004"/>
              <a:gd name="connsiteX17" fmla="*/ 4111430 w 5367201"/>
              <a:gd name="connsiteY17" fmla="*/ 2719004 h 2719004"/>
              <a:gd name="connsiteX18" fmla="*/ 3516297 w 5367201"/>
              <a:gd name="connsiteY18" fmla="*/ 2719004 h 2719004"/>
              <a:gd name="connsiteX19" fmla="*/ 3497264 w 5367201"/>
              <a:gd name="connsiteY19" fmla="*/ 2699972 h 2719004"/>
              <a:gd name="connsiteX20" fmla="*/ 3497265 w 5367201"/>
              <a:gd name="connsiteY20" fmla="*/ 2690822 h 2719004"/>
              <a:gd name="connsiteX21" fmla="*/ 416334 w 5367201"/>
              <a:gd name="connsiteY21" fmla="*/ 2690821 h 2719004"/>
              <a:gd name="connsiteX22" fmla="*/ 0 w 5367201"/>
              <a:gd name="connsiteY22" fmla="*/ 2274487 h 2719004"/>
              <a:gd name="connsiteX23" fmla="*/ 0 w 5367201"/>
              <a:gd name="connsiteY23" fmla="*/ 439029 h 2719004"/>
              <a:gd name="connsiteX24" fmla="*/ 416334 w 5367201"/>
              <a:gd name="connsiteY24" fmla="*/ 22695 h 2719004"/>
              <a:gd name="connsiteX25" fmla="*/ 3361841 w 5367201"/>
              <a:gd name="connsiteY25" fmla="*/ 22695 h 2719004"/>
              <a:gd name="connsiteX26" fmla="*/ 3361841 w 5367201"/>
              <a:gd name="connsiteY26" fmla="*/ 19033 h 2719004"/>
              <a:gd name="connsiteX27" fmla="*/ 3380873 w 5367201"/>
              <a:gd name="connsiteY27" fmla="*/ 0 h 2719004"/>
              <a:gd name="connsiteX28" fmla="*/ 3723461 w 5367201"/>
              <a:gd name="connsiteY28" fmla="*/ 0 h 2719004"/>
              <a:gd name="connsiteX29" fmla="*/ 3742494 w 5367201"/>
              <a:gd name="connsiteY29" fmla="*/ 19033 h 2719004"/>
              <a:gd name="connsiteX30" fmla="*/ 3742494 w 5367201"/>
              <a:gd name="connsiteY30" fmla="*/ 22696 h 2719004"/>
              <a:gd name="connsiteX31" fmla="*/ 3877915 w 5367201"/>
              <a:gd name="connsiteY31" fmla="*/ 22696 h 2719004"/>
              <a:gd name="connsiteX32" fmla="*/ 3877915 w 5367201"/>
              <a:gd name="connsiteY32" fmla="*/ 19034 h 2719004"/>
              <a:gd name="connsiteX33" fmla="*/ 3896948 w 5367201"/>
              <a:gd name="connsiteY33" fmla="*/ 1 h 2719004"/>
              <a:gd name="connsiteX34" fmla="*/ 4239536 w 5367201"/>
              <a:gd name="connsiteY34" fmla="*/ 1 h 2719004"/>
              <a:gd name="connsiteX35" fmla="*/ 4258569 w 5367201"/>
              <a:gd name="connsiteY35" fmla="*/ 19034 h 2719004"/>
              <a:gd name="connsiteX36" fmla="*/ 4258569 w 5367201"/>
              <a:gd name="connsiteY36" fmla="*/ 22696 h 2719004"/>
              <a:gd name="connsiteX37" fmla="*/ 4413611 w 5367201"/>
              <a:gd name="connsiteY37" fmla="*/ 22696 h 2719004"/>
              <a:gd name="connsiteX38" fmla="*/ 4413611 w 5367201"/>
              <a:gd name="connsiteY38" fmla="*/ 19036 h 2719004"/>
              <a:gd name="connsiteX39" fmla="*/ 4432644 w 5367201"/>
              <a:gd name="connsiteY39" fmla="*/ 3 h 2719004"/>
              <a:gd name="connsiteX40" fmla="*/ 4622971 w 5367201"/>
              <a:gd name="connsiteY40" fmla="*/ 3 h 2719004"/>
              <a:gd name="connsiteX41" fmla="*/ 4642004 w 5367201"/>
              <a:gd name="connsiteY41" fmla="*/ 19036 h 2719004"/>
              <a:gd name="connsiteX42" fmla="*/ 4642004 w 5367201"/>
              <a:gd name="connsiteY42" fmla="*/ 22696 h 2719004"/>
              <a:gd name="connsiteX43" fmla="*/ 4950867 w 5367201"/>
              <a:gd name="connsiteY43" fmla="*/ 22696 h 2719004"/>
              <a:gd name="connsiteX44" fmla="*/ 5367201 w 5367201"/>
              <a:gd name="connsiteY44" fmla="*/ 439030 h 271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67201" h="2719004">
                <a:moveTo>
                  <a:pt x="5194023" y="444849"/>
                </a:moveTo>
                <a:cubicBezTo>
                  <a:pt x="5194023" y="302052"/>
                  <a:pt x="5078264" y="186293"/>
                  <a:pt x="4935467" y="186293"/>
                </a:cubicBezTo>
                <a:lnTo>
                  <a:pt x="416674" y="186292"/>
                </a:lnTo>
                <a:cubicBezTo>
                  <a:pt x="273878" y="186292"/>
                  <a:pt x="158118" y="302051"/>
                  <a:pt x="158118" y="444848"/>
                </a:cubicBezTo>
                <a:lnTo>
                  <a:pt x="158118" y="2268668"/>
                </a:lnTo>
                <a:cubicBezTo>
                  <a:pt x="158118" y="2411464"/>
                  <a:pt x="273878" y="2527224"/>
                  <a:pt x="416674" y="2527224"/>
                </a:cubicBezTo>
                <a:lnTo>
                  <a:pt x="4935467" y="2527224"/>
                </a:lnTo>
                <a:cubicBezTo>
                  <a:pt x="5078264" y="2527224"/>
                  <a:pt x="5194023" y="2411465"/>
                  <a:pt x="5194023" y="2268669"/>
                </a:cubicBezTo>
                <a:lnTo>
                  <a:pt x="5194023" y="2004263"/>
                </a:lnTo>
                <a:lnTo>
                  <a:pt x="5193667" y="2004263"/>
                </a:lnTo>
                <a:lnTo>
                  <a:pt x="5193667" y="709254"/>
                </a:lnTo>
                <a:lnTo>
                  <a:pt x="5194023" y="709254"/>
                </a:lnTo>
                <a:close/>
                <a:moveTo>
                  <a:pt x="5367201" y="439030"/>
                </a:moveTo>
                <a:lnTo>
                  <a:pt x="5367201" y="2274488"/>
                </a:lnTo>
                <a:cubicBezTo>
                  <a:pt x="5367201" y="2504423"/>
                  <a:pt x="5180802" y="2690822"/>
                  <a:pt x="4950867" y="2690822"/>
                </a:cubicBezTo>
                <a:lnTo>
                  <a:pt x="4130463" y="2690822"/>
                </a:lnTo>
                <a:lnTo>
                  <a:pt x="4130463" y="2699972"/>
                </a:lnTo>
                <a:cubicBezTo>
                  <a:pt x="4130463" y="2710483"/>
                  <a:pt x="4121942" y="2719004"/>
                  <a:pt x="4111430" y="2719004"/>
                </a:cubicBezTo>
                <a:lnTo>
                  <a:pt x="3516297" y="2719004"/>
                </a:lnTo>
                <a:cubicBezTo>
                  <a:pt x="3505786" y="2719004"/>
                  <a:pt x="3497264" y="2710483"/>
                  <a:pt x="3497264" y="2699972"/>
                </a:cubicBezTo>
                <a:lnTo>
                  <a:pt x="3497265" y="2690822"/>
                </a:lnTo>
                <a:lnTo>
                  <a:pt x="416334" y="2690821"/>
                </a:lnTo>
                <a:cubicBezTo>
                  <a:pt x="186399" y="2690821"/>
                  <a:pt x="0" y="2504422"/>
                  <a:pt x="0" y="2274487"/>
                </a:cubicBezTo>
                <a:lnTo>
                  <a:pt x="0" y="439029"/>
                </a:lnTo>
                <a:cubicBezTo>
                  <a:pt x="0" y="209094"/>
                  <a:pt x="186399" y="22695"/>
                  <a:pt x="416334" y="22695"/>
                </a:cubicBezTo>
                <a:lnTo>
                  <a:pt x="3361841" y="22695"/>
                </a:lnTo>
                <a:lnTo>
                  <a:pt x="3361841" y="19033"/>
                </a:lnTo>
                <a:cubicBezTo>
                  <a:pt x="3361841" y="8522"/>
                  <a:pt x="3370362" y="0"/>
                  <a:pt x="3380873" y="0"/>
                </a:cubicBezTo>
                <a:lnTo>
                  <a:pt x="3723461" y="0"/>
                </a:lnTo>
                <a:cubicBezTo>
                  <a:pt x="3733973" y="0"/>
                  <a:pt x="3742494" y="8522"/>
                  <a:pt x="3742494" y="19033"/>
                </a:cubicBezTo>
                <a:lnTo>
                  <a:pt x="3742494" y="22696"/>
                </a:lnTo>
                <a:lnTo>
                  <a:pt x="3877915" y="22696"/>
                </a:lnTo>
                <a:lnTo>
                  <a:pt x="3877915" y="19034"/>
                </a:lnTo>
                <a:cubicBezTo>
                  <a:pt x="3877915" y="8523"/>
                  <a:pt x="3886437" y="1"/>
                  <a:pt x="3896948" y="1"/>
                </a:cubicBezTo>
                <a:lnTo>
                  <a:pt x="4239536" y="1"/>
                </a:lnTo>
                <a:cubicBezTo>
                  <a:pt x="4250048" y="1"/>
                  <a:pt x="4258569" y="8523"/>
                  <a:pt x="4258569" y="19034"/>
                </a:cubicBezTo>
                <a:lnTo>
                  <a:pt x="4258569" y="22696"/>
                </a:lnTo>
                <a:lnTo>
                  <a:pt x="4413611" y="22696"/>
                </a:lnTo>
                <a:lnTo>
                  <a:pt x="4413611" y="19036"/>
                </a:lnTo>
                <a:cubicBezTo>
                  <a:pt x="4413611" y="8524"/>
                  <a:pt x="4422133" y="3"/>
                  <a:pt x="4432644" y="3"/>
                </a:cubicBezTo>
                <a:lnTo>
                  <a:pt x="4622971" y="3"/>
                </a:lnTo>
                <a:cubicBezTo>
                  <a:pt x="4633482" y="3"/>
                  <a:pt x="4642004" y="8524"/>
                  <a:pt x="4642004" y="19036"/>
                </a:cubicBezTo>
                <a:lnTo>
                  <a:pt x="4642004" y="22696"/>
                </a:lnTo>
                <a:lnTo>
                  <a:pt x="4950867" y="22696"/>
                </a:lnTo>
                <a:cubicBezTo>
                  <a:pt x="5180802" y="22696"/>
                  <a:pt x="5367201" y="209095"/>
                  <a:pt x="5367201" y="4390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 b="0" i="0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518D7B-1008-0D10-B26D-10B0081A0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02E1C2-E0FB-DE75-E245-0E1B0C6B774E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64013" y="6441707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6622E7-AE14-5193-D141-21F6A33F7B0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121849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Slide 4 peop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4D4075-54D7-6A6A-50E8-3281100CF6C9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6BAFC-DF95-BFCA-DBF8-7226DB8004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701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778F3F7-44C7-126F-40FB-1C988B6EEE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701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0EE88F-AE7C-C386-1C73-1F5897B651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4858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to add headshot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BAE3F959-C6F8-0682-FBC2-4F1BC30213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2479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6F3F84E-33AA-07DC-69BF-39CA854176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2479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91DC5A23-7B00-058F-528E-A343453540E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9636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09A3A5A3-C2EA-2FFE-C3E1-C3EF426C05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7257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BED2E2B4-1AE0-7D02-7D16-77F9221401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57257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6280DC09-E9DA-E0B2-477E-90EA181D0DC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574414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F21542E-FF09-7F51-CD09-7FB0DE1FE1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12035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A5D26A2-3A2D-129A-D37C-3731AEB151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12035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Picture Placeholder 9">
            <a:extLst>
              <a:ext uri="{FF2B5EF4-FFF2-40B4-BE49-F238E27FC236}">
                <a16:creationId xmlns:a16="http://schemas.microsoft.com/office/drawing/2014/main" id="{4C0D3DE0-2FE9-2E46-2DDF-382521FC49C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9192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D9670E94-D140-B500-FBCF-AABE7EEB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66478" cy="93662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6897B0-7EF6-866D-0182-9741523E2F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549FE0-17A2-51D8-6E18-E5518AFECB2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E0E73-5C7A-A23A-299E-49D5A6A4555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25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Slide 8 people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6BAFC-DF95-BFCA-DBF8-7226DB8004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701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778F3F7-44C7-126F-40FB-1C988B6EEE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701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BAE3F959-C6F8-0682-FBC2-4F1BC30213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2479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6F3F84E-33AA-07DC-69BF-39CA854176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2479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09A3A5A3-C2EA-2FFE-C3E1-C3EF426C05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7257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BED2E2B4-1AE0-7D02-7D16-77F9221401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57257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F21542E-FF09-7F51-CD09-7FB0DE1FE1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12035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A5D26A2-3A2D-129A-D37C-3731AEB151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12035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D9670E94-D140-B500-FBCF-AABE7EEB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66478" cy="93662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A5AC46BD-5E5D-B9DD-D3BF-E4A397FD52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7701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59E349D-8015-626D-8333-970B2FD39C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7701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5BAFB55-E6C5-F765-DB88-21B2FFEA3E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2479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EE7E1FF-2470-790C-D0B6-198F2AB2EE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02479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EF5EDD91-1D03-07DC-AD88-1162EF9394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57257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AFEB971-DBA9-E990-7CAE-E1ED2AAA8F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57257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7174ED6-04C6-72E8-8ED0-0FDB0D69A26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12035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C91E7B-F907-0C98-2956-1C2681009C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12035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52483-B16D-3C9B-4BE3-1D2015F21FC8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40EA63D-F0A9-1D66-EF49-3E0F901A32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9276FB-81CB-6349-E3B7-222B315636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A9D76305-1C47-8B67-02B5-3A3D5BB6427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578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7772B3D0-C4AC-4B3D-1C59-BD32A4A327B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00356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9992C2DA-C976-FAAA-F5D0-57CC4297AE6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755134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4B22047F-B189-A9EC-4AAE-E49CC9A2E35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609912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10A5508A-8933-FCAE-57F3-4CA5A5540AC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45578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64706C46-83E6-F1BC-B3CE-29358CBCBDF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900356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AD37DC7E-5F6F-0D88-E82E-69B74BF0ECC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755134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BABC7AAF-5F96-F6A5-E9C7-555FC3335D9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609912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</p:spTree>
    <p:extLst>
      <p:ext uri="{BB962C8B-B14F-4D97-AF65-F5344CB8AC3E}">
        <p14:creationId xmlns:p14="http://schemas.microsoft.com/office/powerpoint/2010/main" val="3463512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CABFE3-C5B1-C2B3-9C47-7264D5D2F6A8}"/>
              </a:ext>
            </a:extLst>
          </p:cNvPr>
          <p:cNvSpPr/>
          <p:nvPr userDrawn="1"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F2DDA-84BA-0809-50FD-D38BEA671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744" y="1463040"/>
            <a:ext cx="5563436" cy="40857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E8FF0D-5EB3-44AA-5DBC-14DC1ABAE1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7268" y="1463040"/>
            <a:ext cx="5469932" cy="40857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F9685D6-7820-AB6B-10FA-1D5E1086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5563435" cy="11591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BC935F-1FA0-EC69-06D8-04092B7308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9541F5-AA0D-AE74-B6B3-5708CB7E5C7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ADE460-A3EC-889A-B05F-160034FF487F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5" name="Content Placeholder 17">
            <a:extLst>
              <a:ext uri="{FF2B5EF4-FFF2-40B4-BE49-F238E27FC236}">
                <a16:creationId xmlns:a16="http://schemas.microsoft.com/office/drawing/2014/main" id="{43C54A2D-DD3D-2BC8-517E-892274B4EB3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7744" y="1871610"/>
            <a:ext cx="5562600" cy="43831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7">
            <a:extLst>
              <a:ext uri="{FF2B5EF4-FFF2-40B4-BE49-F238E27FC236}">
                <a16:creationId xmlns:a16="http://schemas.microsoft.com/office/drawing/2014/main" id="{0E2BFC97-7F64-7BAA-570B-1EA4BDC982A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7267" y="1871610"/>
            <a:ext cx="5454058" cy="438314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872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Third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51217-55B1-E12A-5A31-469672DC8C7B}"/>
              </a:ext>
            </a:extLst>
          </p:cNvPr>
          <p:cNvSpPr/>
          <p:nvPr userDrawn="1"/>
        </p:nvSpPr>
        <p:spPr>
          <a:xfrm>
            <a:off x="8098972" y="0"/>
            <a:ext cx="409302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F2DDA-84BA-0809-50FD-D38BEA671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744" y="1463040"/>
            <a:ext cx="755301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BE95DA9-D209-8BDE-3CC1-351CB3A24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7553011" cy="11591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2F8CBF-5589-D7C1-2DA4-A15BF96E01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96D3F2-BDDB-E25F-E36F-D3E90284E63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12D020-9DDF-4138-7A47-AE7F10F6C34C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Content Placeholder 17">
            <a:extLst>
              <a:ext uri="{FF2B5EF4-FFF2-40B4-BE49-F238E27FC236}">
                <a16:creationId xmlns:a16="http://schemas.microsoft.com/office/drawing/2014/main" id="{68705C08-0A62-2FBD-0825-1DC300B696D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744" y="1920875"/>
            <a:ext cx="7551738" cy="42703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A5108FE9-D6B3-195A-3E8D-A7D43B2D63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76655" y="1920875"/>
            <a:ext cx="3491910" cy="427037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1942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ttom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69A92A-509F-637C-F216-D423515646B7}"/>
              </a:ext>
            </a:extLst>
          </p:cNvPr>
          <p:cNvSpPr/>
          <p:nvPr userDrawn="1"/>
        </p:nvSpPr>
        <p:spPr>
          <a:xfrm>
            <a:off x="0" y="4551528"/>
            <a:ext cx="12192000" cy="23064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F2DDA-84BA-0809-50FD-D38BEA671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744" y="1463040"/>
            <a:ext cx="11544303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8984DA-B0D6-25C5-FAFD-BDCC59ACF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44301" cy="11591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4045F2-CA5F-E146-C10C-06700CD78B3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A1CE176-0CE2-E2BF-2825-7BD88FC6C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CAF227-9FBC-EA0A-A748-C5E0CAEA962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169EE8BE-D7D3-BEEE-0C1F-B9764864250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37744" y="1875100"/>
            <a:ext cx="11550650" cy="25464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4561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ircles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E14257C-3E40-D7D0-2946-29D523863166}"/>
              </a:ext>
            </a:extLst>
          </p:cNvPr>
          <p:cNvSpPr/>
          <p:nvPr userDrawn="1"/>
        </p:nvSpPr>
        <p:spPr>
          <a:xfrm>
            <a:off x="1323871" y="20297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BA352F-50E1-F671-C044-6A7E85D54BEC}"/>
              </a:ext>
            </a:extLst>
          </p:cNvPr>
          <p:cNvSpPr/>
          <p:nvPr userDrawn="1"/>
        </p:nvSpPr>
        <p:spPr>
          <a:xfrm>
            <a:off x="4960536" y="20297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99D322-F5A2-FCA0-4A71-492C30D8B2ED}"/>
              </a:ext>
            </a:extLst>
          </p:cNvPr>
          <p:cNvSpPr/>
          <p:nvPr userDrawn="1"/>
        </p:nvSpPr>
        <p:spPr>
          <a:xfrm>
            <a:off x="8597201" y="20297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EBD4B28-9B8E-4FB5-2365-22107EB6D85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747577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3AF64053-FC6E-BF87-81DE-2924F705E45F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5384242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6F09818A-913A-01BE-6E29-BC79232FDBAB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020907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99F68A0-63A2-E6E2-8517-BB15AD5B2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4932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AA158197-4C61-E3A5-FBDD-AEBF7519D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1597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1DC87DD-606F-D305-D685-7DA1C1B74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98262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EAE7AD-1491-6ECE-A4FD-65E1F1680C0C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356C1C-B997-183C-9491-DD8C01461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C251E849-BBFE-5513-F114-E1BE8F71F8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CAC727-8511-B65C-B545-A60BA2763C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727021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ircles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E14257C-3E40-D7D0-2946-29D523863166}"/>
              </a:ext>
            </a:extLst>
          </p:cNvPr>
          <p:cNvSpPr/>
          <p:nvPr userDrawn="1"/>
        </p:nvSpPr>
        <p:spPr>
          <a:xfrm>
            <a:off x="775231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EBD4B28-9B8E-4FB5-2365-22107EB6D85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198937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99F68A0-63A2-E6E2-8517-BB15AD5B2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171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2850F7-ACD1-093C-0E81-237212D457B6}"/>
              </a:ext>
            </a:extLst>
          </p:cNvPr>
          <p:cNvSpPr/>
          <p:nvPr userDrawn="1"/>
        </p:nvSpPr>
        <p:spPr>
          <a:xfrm>
            <a:off x="3597925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7EB576A7-6768-414C-3535-018C513FEB5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021631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F0C78C0C-342A-8EFF-A993-4EF41DC5FC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9865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5FF676-80E2-0ED3-C4DB-08BF27AD7997}"/>
              </a:ext>
            </a:extLst>
          </p:cNvPr>
          <p:cNvSpPr/>
          <p:nvPr userDrawn="1"/>
        </p:nvSpPr>
        <p:spPr>
          <a:xfrm>
            <a:off x="6420619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3D377B90-5A9C-4E37-0EF5-596BC68591C2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844325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E4B83505-1950-E711-4756-B86FD26518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2559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D0D29F9-2A4E-1B87-E97C-6F23CB63E250}"/>
              </a:ext>
            </a:extLst>
          </p:cNvPr>
          <p:cNvSpPr/>
          <p:nvPr userDrawn="1"/>
        </p:nvSpPr>
        <p:spPr>
          <a:xfrm>
            <a:off x="9243313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28FC774B-66C4-966C-C398-1B35B41FA84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667019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7ED27F08-4F4F-DDE9-01E4-57FD44920B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15253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F484B-E963-F00C-B1D5-EF0607909AA6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90958F33-868A-D38C-DB3E-0B603D2B8D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EC129B-D3F7-0226-AACD-389EB7C102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15547199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ine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1148BFB-66E0-A644-2221-4892CDE3A5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4" b="4753"/>
          <a:stretch/>
        </p:blipFill>
        <p:spPr>
          <a:xfrm>
            <a:off x="394594" y="-14289"/>
            <a:ext cx="12297433" cy="6872289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C98342D-162F-0A10-2350-36A414D1CF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936" y="387330"/>
            <a:ext cx="1462812" cy="38914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21EB258-4900-CC8F-EE36-25DA5C82BB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36" y="5148907"/>
            <a:ext cx="8076744" cy="662613"/>
          </a:xfr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285750" indent="0" algn="ctr">
              <a:buNone/>
              <a:defRPr sz="2000" b="1">
                <a:solidFill>
                  <a:schemeClr val="bg1"/>
                </a:solidFill>
              </a:defRPr>
            </a:lvl2pPr>
            <a:lvl3pPr marL="574675" indent="0" algn="ctr">
              <a:buNone/>
              <a:defRPr sz="2000" b="1">
                <a:solidFill>
                  <a:schemeClr val="bg1"/>
                </a:solidFill>
              </a:defRPr>
            </a:lvl3pPr>
            <a:lvl4pPr marL="862012" indent="0" algn="ctr">
              <a:buNone/>
              <a:defRPr sz="2000" b="1">
                <a:solidFill>
                  <a:schemeClr val="bg1"/>
                </a:solidFill>
              </a:defRPr>
            </a:lvl4pPr>
            <a:lvl5pPr marL="114935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255E72A-42C7-D01E-680B-DA416D4499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935" y="2804160"/>
            <a:ext cx="8076745" cy="2209567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US" sz="4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2093789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">
          <p15:clr>
            <a:srgbClr val="FBAE40"/>
          </p15:clr>
        </p15:guide>
        <p15:guide id="2" orient="horz" pos="420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F38B8-4833-7D15-090E-6473727C5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54" y="761443"/>
            <a:ext cx="7108581" cy="865194"/>
          </a:xfrm>
        </p:spPr>
        <p:txBody>
          <a:bodyPr anchor="b"/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6E88AD-AF36-C997-5DD8-DA299A408546}"/>
              </a:ext>
            </a:extLst>
          </p:cNvPr>
          <p:cNvSpPr/>
          <p:nvPr userDrawn="1"/>
        </p:nvSpPr>
        <p:spPr>
          <a:xfrm>
            <a:off x="236054" y="1674779"/>
            <a:ext cx="1163687" cy="75431"/>
          </a:xfrm>
          <a:prstGeom prst="rect">
            <a:avLst/>
          </a:prstGeom>
          <a:gradFill flip="none" rotWithShape="1">
            <a:gsLst>
              <a:gs pos="7000">
                <a:schemeClr val="accent2"/>
              </a:gs>
              <a:gs pos="93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6BAFC-DF95-BFCA-DBF8-7226DB8004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6054" y="2010228"/>
            <a:ext cx="3548199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778F3F7-44C7-126F-40FB-1C988B6EEE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88544" y="2010228"/>
            <a:ext cx="3456091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5D4E920-1C5F-F828-FA2C-59DF3A93B5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6054" y="2481571"/>
            <a:ext cx="3548199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6414C3C-CEDA-6F82-B2E4-4C9DE6DCAB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88544" y="2481571"/>
            <a:ext cx="3456091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9F93CD7-543B-3286-F021-EC14FDFD49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6054" y="2952914"/>
            <a:ext cx="3548199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C0E5663-0B15-8D88-934F-22BF622FF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88544" y="2952914"/>
            <a:ext cx="3456091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89D9527-DBE7-8BBB-7242-C76590BD20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6054" y="3424257"/>
            <a:ext cx="3548199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574360E-BFBD-DC7F-D37B-324EAF8F3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88544" y="3424257"/>
            <a:ext cx="3456091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A772123-E7AE-AE0F-9587-16DED282F0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054" y="3895600"/>
            <a:ext cx="3548199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0FE62E4-B3B9-6074-341C-99415B9E68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88544" y="3895600"/>
            <a:ext cx="3456091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6470755-8912-AF71-D19F-543E34D5630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6054" y="4366943"/>
            <a:ext cx="3548199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C5036D3-DC5E-E2A8-3D1B-6487B147C77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88544" y="4366943"/>
            <a:ext cx="3456091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C63D6FC3-F8A8-CCDF-447A-C2D6868CA7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6054" y="4838283"/>
            <a:ext cx="3548199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6F93ADA9-3F19-B114-75FE-DA37F00C1B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88544" y="4838283"/>
            <a:ext cx="3456091" cy="3385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BAEC73-C0C5-5AB3-F5EE-F9DDB60400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45858" y="363164"/>
            <a:ext cx="4472084" cy="6494835"/>
          </a:xfrm>
          <a:custGeom>
            <a:avLst/>
            <a:gdLst>
              <a:gd name="connsiteX0" fmla="*/ 331657 w 4472084"/>
              <a:gd name="connsiteY0" fmla="*/ 0 h 6485860"/>
              <a:gd name="connsiteX1" fmla="*/ 4472084 w 4472084"/>
              <a:gd name="connsiteY1" fmla="*/ 0 h 6485860"/>
              <a:gd name="connsiteX2" fmla="*/ 4472084 w 4472084"/>
              <a:gd name="connsiteY2" fmla="*/ 6485860 h 6485860"/>
              <a:gd name="connsiteX3" fmla="*/ 0 w 4472084"/>
              <a:gd name="connsiteY3" fmla="*/ 6485860 h 6485860"/>
              <a:gd name="connsiteX4" fmla="*/ 0 w 4472084"/>
              <a:gd name="connsiteY4" fmla="*/ 331657 h 6485860"/>
              <a:gd name="connsiteX5" fmla="*/ 331657 w 4472084"/>
              <a:gd name="connsiteY5" fmla="*/ 0 h 6485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2084" h="6485860">
                <a:moveTo>
                  <a:pt x="331657" y="0"/>
                </a:moveTo>
                <a:lnTo>
                  <a:pt x="4472084" y="0"/>
                </a:lnTo>
                <a:lnTo>
                  <a:pt x="4472084" y="6485860"/>
                </a:lnTo>
                <a:lnTo>
                  <a:pt x="0" y="6485860"/>
                </a:lnTo>
                <a:lnTo>
                  <a:pt x="0" y="331657"/>
                </a:lnTo>
                <a:cubicBezTo>
                  <a:pt x="0" y="148488"/>
                  <a:pt x="148488" y="0"/>
                  <a:pt x="33165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0325">
            <a:noFill/>
          </a:ln>
        </p:spPr>
        <p:txBody>
          <a:bodyPr vert="horz" wrap="square" lIns="0" tIns="45720" rIns="0" bIns="45720" rtlCol="0">
            <a:noAutofit/>
          </a:bodyPr>
          <a:lstStyle>
            <a:lvl1pPr>
              <a:defRPr lang="en-US" dirty="0"/>
            </a:lvl1pPr>
          </a:lstStyle>
          <a:p>
            <a:pPr marL="7938" lvl="0" indent="0">
              <a:buNone/>
            </a:pPr>
            <a:r>
              <a:rPr lang="en-US" dirty="0"/>
              <a:t>      </a:t>
            </a:r>
          </a:p>
        </p:txBody>
      </p:sp>
      <p:pic>
        <p:nvPicPr>
          <p:cNvPr id="26" name="Picture 25" descr="Shape&#10;&#10;Description automatically generated">
            <a:extLst>
              <a:ext uri="{FF2B5EF4-FFF2-40B4-BE49-F238E27FC236}">
                <a16:creationId xmlns:a16="http://schemas.microsoft.com/office/drawing/2014/main" id="{A76AF585-A365-825E-7E46-FFD38DEBEA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6397" y="173736"/>
            <a:ext cx="4661545" cy="66842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EAA91B-1174-5477-B4DF-5C2E143687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82E7E6-6502-26AB-8D0B-1E8F8E7C0AC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4163197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Slide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A017E-F653-2175-8E17-129FC3095B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8955" y="1186044"/>
            <a:ext cx="6574090" cy="5454737"/>
          </a:xfrm>
          <a:prstGeom prst="rect">
            <a:avLst/>
          </a:prstGeom>
        </p:spPr>
      </p:pic>
      <p:sp>
        <p:nvSpPr>
          <p:cNvPr id="8" name="Picture Placeholder 20">
            <a:extLst>
              <a:ext uri="{FF2B5EF4-FFF2-40B4-BE49-F238E27FC236}">
                <a16:creationId xmlns:a16="http://schemas.microsoft.com/office/drawing/2014/main" id="{4BBE08F4-1280-261B-3C3F-1C6FC73FEE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24632" y="1433513"/>
            <a:ext cx="6157468" cy="3474720"/>
          </a:xfrm>
          <a:prstGeom prst="rect">
            <a:avLst/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DB9C34-BF9F-85D6-5BA6-636FBBB1791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81FB81F-A2A7-55A7-D2CF-68ECD6BE93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6CAD47-C99A-0A85-28C3-5D868052B0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292379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69C7A-99A2-AC50-267A-683E9437A5D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C9E9E7F-2B12-DACA-DE3F-2562D10846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85316C-8721-48E3-D013-96913E7FFE6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2" name="Picture Placeholder 20">
            <a:extLst>
              <a:ext uri="{FF2B5EF4-FFF2-40B4-BE49-F238E27FC236}">
                <a16:creationId xmlns:a16="http://schemas.microsoft.com/office/drawing/2014/main" id="{C281245D-D495-CF25-75D8-7D7B5E91D6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07531" y="1743075"/>
            <a:ext cx="5965032" cy="3783217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69F60F4B-0B1F-8FB3-811F-161DFEEE96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469" y="1453298"/>
            <a:ext cx="7772400" cy="452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5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4E59FDB9-6594-D66D-E1F7-D3FE2AB1FC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31792" y="1543050"/>
            <a:ext cx="3328416" cy="4414837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prstClr val="white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6" name="Picture 5" descr="Shape, rectangle, square&#10;&#10;Description automatically generated">
            <a:extLst>
              <a:ext uri="{FF2B5EF4-FFF2-40B4-BE49-F238E27FC236}">
                <a16:creationId xmlns:a16="http://schemas.microsoft.com/office/drawing/2014/main" id="{C41590D6-C07F-613D-9395-3736B00D2E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9587" y="1193294"/>
            <a:ext cx="3552826" cy="5099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382AFE-52FC-BC36-7105-759EAC64E11B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18C2124-B0DF-AD61-F727-68D5CAA49A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7ABE68-4CEC-478E-BBC4-813753D6F97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3753660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7B65A-8D4C-F723-071D-43E4B6FBC9D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919353" y="1131928"/>
            <a:ext cx="2353295" cy="5050988"/>
          </a:xfrm>
          <a:prstGeom prst="roundRect">
            <a:avLst>
              <a:gd name="adj" fmla="val 10748"/>
            </a:avLst>
          </a:prstGeom>
          <a:pattFill prst="dkDnDiag">
            <a:fgClr>
              <a:schemeClr val="bg1">
                <a:lumMod val="85000"/>
              </a:schemeClr>
            </a:fgClr>
            <a:bgClr>
              <a:prstClr val="white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B6247C8-FCF3-6117-D187-3E73EF67C033}"/>
              </a:ext>
            </a:extLst>
          </p:cNvPr>
          <p:cNvSpPr/>
          <p:nvPr userDrawn="1"/>
        </p:nvSpPr>
        <p:spPr>
          <a:xfrm rot="16200000">
            <a:off x="3412400" y="2286420"/>
            <a:ext cx="5367201" cy="2719004"/>
          </a:xfrm>
          <a:custGeom>
            <a:avLst/>
            <a:gdLst>
              <a:gd name="connsiteX0" fmla="*/ 5194023 w 5367201"/>
              <a:gd name="connsiteY0" fmla="*/ 444849 h 2719004"/>
              <a:gd name="connsiteX1" fmla="*/ 4935467 w 5367201"/>
              <a:gd name="connsiteY1" fmla="*/ 186293 h 2719004"/>
              <a:gd name="connsiteX2" fmla="*/ 416674 w 5367201"/>
              <a:gd name="connsiteY2" fmla="*/ 186292 h 2719004"/>
              <a:gd name="connsiteX3" fmla="*/ 158118 w 5367201"/>
              <a:gd name="connsiteY3" fmla="*/ 444848 h 2719004"/>
              <a:gd name="connsiteX4" fmla="*/ 158118 w 5367201"/>
              <a:gd name="connsiteY4" fmla="*/ 2268668 h 2719004"/>
              <a:gd name="connsiteX5" fmla="*/ 416674 w 5367201"/>
              <a:gd name="connsiteY5" fmla="*/ 2527224 h 2719004"/>
              <a:gd name="connsiteX6" fmla="*/ 4935467 w 5367201"/>
              <a:gd name="connsiteY6" fmla="*/ 2527224 h 2719004"/>
              <a:gd name="connsiteX7" fmla="*/ 5194023 w 5367201"/>
              <a:gd name="connsiteY7" fmla="*/ 2268669 h 2719004"/>
              <a:gd name="connsiteX8" fmla="*/ 5194023 w 5367201"/>
              <a:gd name="connsiteY8" fmla="*/ 2004263 h 2719004"/>
              <a:gd name="connsiteX9" fmla="*/ 5193667 w 5367201"/>
              <a:gd name="connsiteY9" fmla="*/ 2004263 h 2719004"/>
              <a:gd name="connsiteX10" fmla="*/ 5193667 w 5367201"/>
              <a:gd name="connsiteY10" fmla="*/ 709254 h 2719004"/>
              <a:gd name="connsiteX11" fmla="*/ 5194023 w 5367201"/>
              <a:gd name="connsiteY11" fmla="*/ 709254 h 2719004"/>
              <a:gd name="connsiteX12" fmla="*/ 5367201 w 5367201"/>
              <a:gd name="connsiteY12" fmla="*/ 439030 h 2719004"/>
              <a:gd name="connsiteX13" fmla="*/ 5367201 w 5367201"/>
              <a:gd name="connsiteY13" fmla="*/ 2274488 h 2719004"/>
              <a:gd name="connsiteX14" fmla="*/ 4950867 w 5367201"/>
              <a:gd name="connsiteY14" fmla="*/ 2690822 h 2719004"/>
              <a:gd name="connsiteX15" fmla="*/ 4130463 w 5367201"/>
              <a:gd name="connsiteY15" fmla="*/ 2690822 h 2719004"/>
              <a:gd name="connsiteX16" fmla="*/ 4130463 w 5367201"/>
              <a:gd name="connsiteY16" fmla="*/ 2699972 h 2719004"/>
              <a:gd name="connsiteX17" fmla="*/ 4111430 w 5367201"/>
              <a:gd name="connsiteY17" fmla="*/ 2719004 h 2719004"/>
              <a:gd name="connsiteX18" fmla="*/ 3516297 w 5367201"/>
              <a:gd name="connsiteY18" fmla="*/ 2719004 h 2719004"/>
              <a:gd name="connsiteX19" fmla="*/ 3497264 w 5367201"/>
              <a:gd name="connsiteY19" fmla="*/ 2699972 h 2719004"/>
              <a:gd name="connsiteX20" fmla="*/ 3497265 w 5367201"/>
              <a:gd name="connsiteY20" fmla="*/ 2690822 h 2719004"/>
              <a:gd name="connsiteX21" fmla="*/ 416334 w 5367201"/>
              <a:gd name="connsiteY21" fmla="*/ 2690821 h 2719004"/>
              <a:gd name="connsiteX22" fmla="*/ 0 w 5367201"/>
              <a:gd name="connsiteY22" fmla="*/ 2274487 h 2719004"/>
              <a:gd name="connsiteX23" fmla="*/ 0 w 5367201"/>
              <a:gd name="connsiteY23" fmla="*/ 439029 h 2719004"/>
              <a:gd name="connsiteX24" fmla="*/ 416334 w 5367201"/>
              <a:gd name="connsiteY24" fmla="*/ 22695 h 2719004"/>
              <a:gd name="connsiteX25" fmla="*/ 3361841 w 5367201"/>
              <a:gd name="connsiteY25" fmla="*/ 22695 h 2719004"/>
              <a:gd name="connsiteX26" fmla="*/ 3361841 w 5367201"/>
              <a:gd name="connsiteY26" fmla="*/ 19033 h 2719004"/>
              <a:gd name="connsiteX27" fmla="*/ 3380873 w 5367201"/>
              <a:gd name="connsiteY27" fmla="*/ 0 h 2719004"/>
              <a:gd name="connsiteX28" fmla="*/ 3723461 w 5367201"/>
              <a:gd name="connsiteY28" fmla="*/ 0 h 2719004"/>
              <a:gd name="connsiteX29" fmla="*/ 3742494 w 5367201"/>
              <a:gd name="connsiteY29" fmla="*/ 19033 h 2719004"/>
              <a:gd name="connsiteX30" fmla="*/ 3742494 w 5367201"/>
              <a:gd name="connsiteY30" fmla="*/ 22696 h 2719004"/>
              <a:gd name="connsiteX31" fmla="*/ 3877915 w 5367201"/>
              <a:gd name="connsiteY31" fmla="*/ 22696 h 2719004"/>
              <a:gd name="connsiteX32" fmla="*/ 3877915 w 5367201"/>
              <a:gd name="connsiteY32" fmla="*/ 19034 h 2719004"/>
              <a:gd name="connsiteX33" fmla="*/ 3896948 w 5367201"/>
              <a:gd name="connsiteY33" fmla="*/ 1 h 2719004"/>
              <a:gd name="connsiteX34" fmla="*/ 4239536 w 5367201"/>
              <a:gd name="connsiteY34" fmla="*/ 1 h 2719004"/>
              <a:gd name="connsiteX35" fmla="*/ 4258569 w 5367201"/>
              <a:gd name="connsiteY35" fmla="*/ 19034 h 2719004"/>
              <a:gd name="connsiteX36" fmla="*/ 4258569 w 5367201"/>
              <a:gd name="connsiteY36" fmla="*/ 22696 h 2719004"/>
              <a:gd name="connsiteX37" fmla="*/ 4413611 w 5367201"/>
              <a:gd name="connsiteY37" fmla="*/ 22696 h 2719004"/>
              <a:gd name="connsiteX38" fmla="*/ 4413611 w 5367201"/>
              <a:gd name="connsiteY38" fmla="*/ 19036 h 2719004"/>
              <a:gd name="connsiteX39" fmla="*/ 4432644 w 5367201"/>
              <a:gd name="connsiteY39" fmla="*/ 3 h 2719004"/>
              <a:gd name="connsiteX40" fmla="*/ 4622971 w 5367201"/>
              <a:gd name="connsiteY40" fmla="*/ 3 h 2719004"/>
              <a:gd name="connsiteX41" fmla="*/ 4642004 w 5367201"/>
              <a:gd name="connsiteY41" fmla="*/ 19036 h 2719004"/>
              <a:gd name="connsiteX42" fmla="*/ 4642004 w 5367201"/>
              <a:gd name="connsiteY42" fmla="*/ 22696 h 2719004"/>
              <a:gd name="connsiteX43" fmla="*/ 4950867 w 5367201"/>
              <a:gd name="connsiteY43" fmla="*/ 22696 h 2719004"/>
              <a:gd name="connsiteX44" fmla="*/ 5367201 w 5367201"/>
              <a:gd name="connsiteY44" fmla="*/ 439030 h 271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67201" h="2719004">
                <a:moveTo>
                  <a:pt x="5194023" y="444849"/>
                </a:moveTo>
                <a:cubicBezTo>
                  <a:pt x="5194023" y="302052"/>
                  <a:pt x="5078264" y="186293"/>
                  <a:pt x="4935467" y="186293"/>
                </a:cubicBezTo>
                <a:lnTo>
                  <a:pt x="416674" y="186292"/>
                </a:lnTo>
                <a:cubicBezTo>
                  <a:pt x="273878" y="186292"/>
                  <a:pt x="158118" y="302051"/>
                  <a:pt x="158118" y="444848"/>
                </a:cubicBezTo>
                <a:lnTo>
                  <a:pt x="158118" y="2268668"/>
                </a:lnTo>
                <a:cubicBezTo>
                  <a:pt x="158118" y="2411464"/>
                  <a:pt x="273878" y="2527224"/>
                  <a:pt x="416674" y="2527224"/>
                </a:cubicBezTo>
                <a:lnTo>
                  <a:pt x="4935467" y="2527224"/>
                </a:lnTo>
                <a:cubicBezTo>
                  <a:pt x="5078264" y="2527224"/>
                  <a:pt x="5194023" y="2411465"/>
                  <a:pt x="5194023" y="2268669"/>
                </a:cubicBezTo>
                <a:lnTo>
                  <a:pt x="5194023" y="2004263"/>
                </a:lnTo>
                <a:lnTo>
                  <a:pt x="5193667" y="2004263"/>
                </a:lnTo>
                <a:lnTo>
                  <a:pt x="5193667" y="709254"/>
                </a:lnTo>
                <a:lnTo>
                  <a:pt x="5194023" y="709254"/>
                </a:lnTo>
                <a:close/>
                <a:moveTo>
                  <a:pt x="5367201" y="439030"/>
                </a:moveTo>
                <a:lnTo>
                  <a:pt x="5367201" y="2274488"/>
                </a:lnTo>
                <a:cubicBezTo>
                  <a:pt x="5367201" y="2504423"/>
                  <a:pt x="5180802" y="2690822"/>
                  <a:pt x="4950867" y="2690822"/>
                </a:cubicBezTo>
                <a:lnTo>
                  <a:pt x="4130463" y="2690822"/>
                </a:lnTo>
                <a:lnTo>
                  <a:pt x="4130463" y="2699972"/>
                </a:lnTo>
                <a:cubicBezTo>
                  <a:pt x="4130463" y="2710483"/>
                  <a:pt x="4121942" y="2719004"/>
                  <a:pt x="4111430" y="2719004"/>
                </a:cubicBezTo>
                <a:lnTo>
                  <a:pt x="3516297" y="2719004"/>
                </a:lnTo>
                <a:cubicBezTo>
                  <a:pt x="3505786" y="2719004"/>
                  <a:pt x="3497264" y="2710483"/>
                  <a:pt x="3497264" y="2699972"/>
                </a:cubicBezTo>
                <a:lnTo>
                  <a:pt x="3497265" y="2690822"/>
                </a:lnTo>
                <a:lnTo>
                  <a:pt x="416334" y="2690821"/>
                </a:lnTo>
                <a:cubicBezTo>
                  <a:pt x="186399" y="2690821"/>
                  <a:pt x="0" y="2504422"/>
                  <a:pt x="0" y="2274487"/>
                </a:cubicBezTo>
                <a:lnTo>
                  <a:pt x="0" y="439029"/>
                </a:lnTo>
                <a:cubicBezTo>
                  <a:pt x="0" y="209094"/>
                  <a:pt x="186399" y="22695"/>
                  <a:pt x="416334" y="22695"/>
                </a:cubicBezTo>
                <a:lnTo>
                  <a:pt x="3361841" y="22695"/>
                </a:lnTo>
                <a:lnTo>
                  <a:pt x="3361841" y="19033"/>
                </a:lnTo>
                <a:cubicBezTo>
                  <a:pt x="3361841" y="8522"/>
                  <a:pt x="3370362" y="0"/>
                  <a:pt x="3380873" y="0"/>
                </a:cubicBezTo>
                <a:lnTo>
                  <a:pt x="3723461" y="0"/>
                </a:lnTo>
                <a:cubicBezTo>
                  <a:pt x="3733973" y="0"/>
                  <a:pt x="3742494" y="8522"/>
                  <a:pt x="3742494" y="19033"/>
                </a:cubicBezTo>
                <a:lnTo>
                  <a:pt x="3742494" y="22696"/>
                </a:lnTo>
                <a:lnTo>
                  <a:pt x="3877915" y="22696"/>
                </a:lnTo>
                <a:lnTo>
                  <a:pt x="3877915" y="19034"/>
                </a:lnTo>
                <a:cubicBezTo>
                  <a:pt x="3877915" y="8523"/>
                  <a:pt x="3886437" y="1"/>
                  <a:pt x="3896948" y="1"/>
                </a:cubicBezTo>
                <a:lnTo>
                  <a:pt x="4239536" y="1"/>
                </a:lnTo>
                <a:cubicBezTo>
                  <a:pt x="4250048" y="1"/>
                  <a:pt x="4258569" y="8523"/>
                  <a:pt x="4258569" y="19034"/>
                </a:cubicBezTo>
                <a:lnTo>
                  <a:pt x="4258569" y="22696"/>
                </a:lnTo>
                <a:lnTo>
                  <a:pt x="4413611" y="22696"/>
                </a:lnTo>
                <a:lnTo>
                  <a:pt x="4413611" y="19036"/>
                </a:lnTo>
                <a:cubicBezTo>
                  <a:pt x="4413611" y="8524"/>
                  <a:pt x="4422133" y="3"/>
                  <a:pt x="4432644" y="3"/>
                </a:cubicBezTo>
                <a:lnTo>
                  <a:pt x="4622971" y="3"/>
                </a:lnTo>
                <a:cubicBezTo>
                  <a:pt x="4633482" y="3"/>
                  <a:pt x="4642004" y="8524"/>
                  <a:pt x="4642004" y="19036"/>
                </a:cubicBezTo>
                <a:lnTo>
                  <a:pt x="4642004" y="22696"/>
                </a:lnTo>
                <a:lnTo>
                  <a:pt x="4950867" y="22696"/>
                </a:lnTo>
                <a:cubicBezTo>
                  <a:pt x="5180802" y="22696"/>
                  <a:pt x="5367201" y="209095"/>
                  <a:pt x="5367201" y="4390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69AD4-9124-DCD0-3132-8C71DB6BBBC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70A4DD0-5310-1F0B-3192-AF4902EA16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7DFA91-9D83-2B56-4E85-FCB8299251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2335810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Thank you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B7DC15-4B3A-13DA-985C-74C404CE8D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5792"/>
          <a:stretch/>
        </p:blipFill>
        <p:spPr>
          <a:xfrm>
            <a:off x="2186354" y="2540469"/>
            <a:ext cx="1881554" cy="15760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8A1DD9-3206-3E8B-130B-E896640498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926"/>
          <a:stretch/>
        </p:blipFill>
        <p:spPr>
          <a:xfrm>
            <a:off x="3979984" y="2629242"/>
            <a:ext cx="5990493" cy="157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93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872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Thank you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CA4EB1-382C-B7AF-D4C0-5311192DE6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5124"/>
          <a:stretch/>
        </p:blipFill>
        <p:spPr>
          <a:xfrm>
            <a:off x="3693097" y="2638044"/>
            <a:ext cx="1676073" cy="15819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C299A3-1C49-203A-C52F-2CB54B6ED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827"/>
          <a:stretch/>
        </p:blipFill>
        <p:spPr>
          <a:xfrm>
            <a:off x="5509846" y="2708382"/>
            <a:ext cx="3035950" cy="158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5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872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3">
            <a:extLst>
              <a:ext uri="{FF2B5EF4-FFF2-40B4-BE49-F238E27FC236}">
                <a16:creationId xmlns:a16="http://schemas.microsoft.com/office/drawing/2014/main" id="{3F7BFCD8-36F3-2B9E-664C-D6713C6570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651760" y="2602924"/>
            <a:ext cx="7206796" cy="191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4991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Slide 4 people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4D4075-54D7-6A6A-50E8-3281100CF6C9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6BAFC-DF95-BFCA-DBF8-7226DB8004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701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778F3F7-44C7-126F-40FB-1C988B6EEE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701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0EE88F-AE7C-C386-1C73-1F5897B651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4858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to add headshot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BAE3F959-C6F8-0682-FBC2-4F1BC30213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2479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6F3F84E-33AA-07DC-69BF-39CA854176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2479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91DC5A23-7B00-058F-528E-A343453540E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9636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09A3A5A3-C2EA-2FFE-C3E1-C3EF426C05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7257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BED2E2B4-1AE0-7D02-7D16-77F9221401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57257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6280DC09-E9DA-E0B2-477E-90EA181D0DC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574414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F21542E-FF09-7F51-CD09-7FB0DE1FE1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12035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A5D26A2-3A2D-129A-D37C-3731AEB151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12035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Picture Placeholder 9">
            <a:extLst>
              <a:ext uri="{FF2B5EF4-FFF2-40B4-BE49-F238E27FC236}">
                <a16:creationId xmlns:a16="http://schemas.microsoft.com/office/drawing/2014/main" id="{4C0D3DE0-2FE9-2E46-2DDF-382521FC49C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9192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D9670E94-D140-B500-FBCF-AABE7EEB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66478" cy="93662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6897B0-7EF6-866D-0182-9741523E2F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549FE0-17A2-51D8-6E18-E5518AFECB2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E0E73-5C7A-A23A-299E-49D5A6A4555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55927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Slide 8 people light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6BAFC-DF95-BFCA-DBF8-7226DB8004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701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778F3F7-44C7-126F-40FB-1C988B6EEE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701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BAE3F959-C6F8-0682-FBC2-4F1BC30213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2479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6F3F84E-33AA-07DC-69BF-39CA854176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2479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09A3A5A3-C2EA-2FFE-C3E1-C3EF426C05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7257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BED2E2B4-1AE0-7D02-7D16-77F9221401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57257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F21542E-FF09-7F51-CD09-7FB0DE1FE1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12035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A5D26A2-3A2D-129A-D37C-3731AEB151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12035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D9670E94-D140-B500-FBCF-AABE7EEB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66478" cy="93662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A5AC46BD-5E5D-B9DD-D3BF-E4A397FD52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7701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59E349D-8015-626D-8333-970B2FD39C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7701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5BAFB55-E6C5-F765-DB88-21B2FFEA3E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2479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EE7E1FF-2470-790C-D0B6-198F2AB2EE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02479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EF5EDD91-1D03-07DC-AD88-1162EF9394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57257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AFEB971-DBA9-E990-7CAE-E1ED2AAA8F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57257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7174ED6-04C6-72E8-8ED0-0FDB0D69A26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12035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C91E7B-F907-0C98-2956-1C2681009C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12035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52483-B16D-3C9B-4BE3-1D2015F21FC8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40EA63D-F0A9-1D66-EF49-3E0F901A32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9276FB-81CB-6349-E3B7-222B315636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0B5C6F71-5CB5-7464-E11D-8CF111C8B5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578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8169BB98-65AD-ED81-F6BE-876ABFB8899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00356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2F4492AF-57E5-CCEA-E113-119CE6C0212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755134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88F3CBA7-A977-1704-7CCE-0032601108A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609912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102949C2-3BFC-B027-B9F9-8CB5AFCBD28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45578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E4CA0223-70E1-B9D9-293F-C491ABA8A52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900356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8C3B111D-20D5-FF5F-E6E0-78435C61F64B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755134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2223ED45-EA10-F45B-6CA7-9E00677CB4B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609912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</p:spTree>
    <p:extLst>
      <p:ext uri="{BB962C8B-B14F-4D97-AF65-F5344CB8AC3E}">
        <p14:creationId xmlns:p14="http://schemas.microsoft.com/office/powerpoint/2010/main" val="2167727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CABFE3-C5B1-C2B3-9C47-7264D5D2F6A8}"/>
              </a:ext>
            </a:extLst>
          </p:cNvPr>
          <p:cNvSpPr/>
          <p:nvPr userDrawn="1"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F2DDA-84BA-0809-50FD-D38BEA671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744" y="1463040"/>
            <a:ext cx="5563436" cy="40857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E8FF0D-5EB3-44AA-5DBC-14DC1ABAE1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7268" y="1463040"/>
            <a:ext cx="5469932" cy="40857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F9685D6-7820-AB6B-10FA-1D5E1086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5563435" cy="11591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BC935F-1FA0-EC69-06D8-04092B7308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9541F5-AA0D-AE74-B6B3-5708CB7E5C7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ADE460-A3EC-889A-B05F-160034FF487F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" name="Content Placeholder 17">
            <a:extLst>
              <a:ext uri="{FF2B5EF4-FFF2-40B4-BE49-F238E27FC236}">
                <a16:creationId xmlns:a16="http://schemas.microsoft.com/office/drawing/2014/main" id="{FFCBF281-9E22-87D8-F78B-BE404233AFF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7744" y="1871610"/>
            <a:ext cx="5562600" cy="43831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064723F8-8A3A-408B-C8D5-5BE2743AB56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7267" y="1871610"/>
            <a:ext cx="5454058" cy="438314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2566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Slide 4 peop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6BAFC-DF95-BFCA-DBF8-7226DB8004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701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778F3F7-44C7-126F-40FB-1C988B6EEE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701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0EE88F-AE7C-C386-1C73-1F5897B651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4858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BAE3F959-C6F8-0682-FBC2-4F1BC30213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2479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6F3F84E-33AA-07DC-69BF-39CA854176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2479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91DC5A23-7B00-058F-528E-A343453540E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9636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09A3A5A3-C2EA-2FFE-C3E1-C3EF426C05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7257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BED2E2B4-1AE0-7D02-7D16-77F9221401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57257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6280DC09-E9DA-E0B2-477E-90EA181D0DC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574414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F21542E-FF09-7F51-CD09-7FB0DE1FE1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12035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A5D26A2-3A2D-129A-D37C-3731AEB151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12035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Picture Placeholder 9">
            <a:extLst>
              <a:ext uri="{FF2B5EF4-FFF2-40B4-BE49-F238E27FC236}">
                <a16:creationId xmlns:a16="http://schemas.microsoft.com/office/drawing/2014/main" id="{4C0D3DE0-2FE9-2E46-2DDF-382521FC49C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9192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D9670E94-D140-B500-FBCF-AABE7EEB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66478" cy="936620"/>
          </a:xfr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6897B0-7EF6-866D-0182-9741523E2F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549FE0-17A2-51D8-6E18-E5518AFECB2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E0E73-5C7A-A23A-299E-49D5A6A4555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01B021-FC19-2B5E-7939-A67F79C65EE9}"/>
              </a:ext>
            </a:extLst>
          </p:cNvPr>
          <p:cNvSpPr/>
          <p:nvPr userDrawn="1"/>
        </p:nvSpPr>
        <p:spPr>
          <a:xfrm rot="5400000" flipV="1">
            <a:off x="8729393" y="3392424"/>
            <a:ext cx="6858000" cy="73152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8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843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Third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51217-55B1-E12A-5A31-469672DC8C7B}"/>
              </a:ext>
            </a:extLst>
          </p:cNvPr>
          <p:cNvSpPr/>
          <p:nvPr userDrawn="1"/>
        </p:nvSpPr>
        <p:spPr>
          <a:xfrm>
            <a:off x="8098972" y="0"/>
            <a:ext cx="4093028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F2DDA-84BA-0809-50FD-D38BEA671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744" y="1463040"/>
            <a:ext cx="755301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BE95DA9-D209-8BDE-3CC1-351CB3A24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7553011" cy="11591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2F8CBF-5589-D7C1-2DA4-A15BF96E01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96D3F2-BDDB-E25F-E36F-D3E90284E63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12D020-9DDF-4138-7A47-AE7F10F6C34C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Content Placeholder 17">
            <a:extLst>
              <a:ext uri="{FF2B5EF4-FFF2-40B4-BE49-F238E27FC236}">
                <a16:creationId xmlns:a16="http://schemas.microsoft.com/office/drawing/2014/main" id="{71D4F275-BEE3-7285-D26B-BB9D7C9C550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744" y="1920875"/>
            <a:ext cx="7551738" cy="42703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A5863151-93B6-5A78-CA8D-6261F2DA915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76655" y="1920875"/>
            <a:ext cx="3491910" cy="427037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939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ottom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69A92A-509F-637C-F216-D423515646B7}"/>
              </a:ext>
            </a:extLst>
          </p:cNvPr>
          <p:cNvSpPr/>
          <p:nvPr userDrawn="1"/>
        </p:nvSpPr>
        <p:spPr>
          <a:xfrm>
            <a:off x="0" y="4551528"/>
            <a:ext cx="12192000" cy="23064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F2DDA-84BA-0809-50FD-D38BEA671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744" y="1463040"/>
            <a:ext cx="11544303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8984DA-B0D6-25C5-FAFD-BDCC59ACF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44301" cy="11591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4045F2-CA5F-E146-C10C-06700CD78B3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A1CE176-0CE2-E2BF-2825-7BD88FC6C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CAF227-9FBC-EA0A-A748-C5E0CAEA962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F1E287A8-98B4-730B-E224-46C7191C879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37744" y="1875100"/>
            <a:ext cx="11550650" cy="25464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670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ircles Light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E14257C-3E40-D7D0-2946-29D523863166}"/>
              </a:ext>
            </a:extLst>
          </p:cNvPr>
          <p:cNvSpPr/>
          <p:nvPr userDrawn="1"/>
        </p:nvSpPr>
        <p:spPr>
          <a:xfrm>
            <a:off x="1323871" y="20297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BA352F-50E1-F671-C044-6A7E85D54BEC}"/>
              </a:ext>
            </a:extLst>
          </p:cNvPr>
          <p:cNvSpPr/>
          <p:nvPr userDrawn="1"/>
        </p:nvSpPr>
        <p:spPr>
          <a:xfrm>
            <a:off x="4960536" y="20297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99D322-F5A2-FCA0-4A71-492C30D8B2ED}"/>
              </a:ext>
            </a:extLst>
          </p:cNvPr>
          <p:cNvSpPr/>
          <p:nvPr userDrawn="1"/>
        </p:nvSpPr>
        <p:spPr>
          <a:xfrm>
            <a:off x="8597201" y="20297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EBD4B28-9B8E-4FB5-2365-22107EB6D85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747577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3AF64053-FC6E-BF87-81DE-2924F705E45F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5384242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6F09818A-913A-01BE-6E29-BC79232FDBAB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020907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99F68A0-63A2-E6E2-8517-BB15AD5B2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4932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AA158197-4C61-E3A5-FBDD-AEBF7519D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1597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1DC87DD-606F-D305-D685-7DA1C1B74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98262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EAE7AD-1491-6ECE-A4FD-65E1F1680C0C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356C1C-B997-183C-9491-DD8C01461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C251E849-BBFE-5513-F114-E1BE8F71F8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CAC727-8511-B65C-B545-A60BA2763C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2495982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ircles Light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E14257C-3E40-D7D0-2946-29D523863166}"/>
              </a:ext>
            </a:extLst>
          </p:cNvPr>
          <p:cNvSpPr/>
          <p:nvPr userDrawn="1"/>
        </p:nvSpPr>
        <p:spPr>
          <a:xfrm>
            <a:off x="775231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EBD4B28-9B8E-4FB5-2365-22107EB6D85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198937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99F68A0-63A2-E6E2-8517-BB15AD5B2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171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2850F7-ACD1-093C-0E81-237212D457B6}"/>
              </a:ext>
            </a:extLst>
          </p:cNvPr>
          <p:cNvSpPr/>
          <p:nvPr userDrawn="1"/>
        </p:nvSpPr>
        <p:spPr>
          <a:xfrm>
            <a:off x="3597925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7EB576A7-6768-414C-3535-018C513FEB5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021631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F0C78C0C-342A-8EFF-A993-4EF41DC5FC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9865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5FF676-80E2-0ED3-C4DB-08BF27AD7997}"/>
              </a:ext>
            </a:extLst>
          </p:cNvPr>
          <p:cNvSpPr/>
          <p:nvPr userDrawn="1"/>
        </p:nvSpPr>
        <p:spPr>
          <a:xfrm>
            <a:off x="6420619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3D377B90-5A9C-4E37-0EF5-596BC68591C2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844325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E4B83505-1950-E711-4756-B86FD26518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2559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D0D29F9-2A4E-1B87-E97C-6F23CB63E250}"/>
              </a:ext>
            </a:extLst>
          </p:cNvPr>
          <p:cNvSpPr/>
          <p:nvPr userDrawn="1"/>
        </p:nvSpPr>
        <p:spPr>
          <a:xfrm>
            <a:off x="9243313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28FC774B-66C4-966C-C398-1B35B41FA84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667019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7ED27F08-4F4F-DDE9-01E4-57FD44920B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15253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4F484B-E963-F00C-B1D5-EF0607909AA6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90958F33-868A-D38C-DB3E-0B603D2B8D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EC129B-D3F7-0226-AACD-389EB7C102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1171679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ine Bright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D0C4DF0-EE50-031C-060F-7ED097E932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4" b="4753"/>
          <a:stretch/>
        </p:blipFill>
        <p:spPr>
          <a:xfrm>
            <a:off x="394594" y="-14289"/>
            <a:ext cx="12297433" cy="6872289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BE382D2-91D7-C82F-92D3-2EE57F1C3B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936" y="387330"/>
            <a:ext cx="1462812" cy="389145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FD36835-3F98-B7B3-56D4-BB455E5204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36" y="5148907"/>
            <a:ext cx="8076744" cy="662613"/>
          </a:xfr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285750" indent="0" algn="ctr">
              <a:buNone/>
              <a:defRPr sz="2000" b="1">
                <a:solidFill>
                  <a:schemeClr val="bg1"/>
                </a:solidFill>
              </a:defRPr>
            </a:lvl2pPr>
            <a:lvl3pPr marL="574675" indent="0" algn="ctr">
              <a:buNone/>
              <a:defRPr sz="2000" b="1">
                <a:solidFill>
                  <a:schemeClr val="bg1"/>
                </a:solidFill>
              </a:defRPr>
            </a:lvl3pPr>
            <a:lvl4pPr marL="862012" indent="0" algn="ctr">
              <a:buNone/>
              <a:defRPr sz="2000" b="1">
                <a:solidFill>
                  <a:schemeClr val="bg1"/>
                </a:solidFill>
              </a:defRPr>
            </a:lvl4pPr>
            <a:lvl5pPr marL="114935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0E6DB57C-0AB6-BA77-E7CB-D81A8BFA80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935" y="2804160"/>
            <a:ext cx="8076745" cy="2209567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US" sz="4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4237524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">
          <p15:clr>
            <a:srgbClr val="FBAE40"/>
          </p15:clr>
        </p15:guide>
        <p15:guide id="2" orient="horz" pos="420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Slide Light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A017E-F653-2175-8E17-129FC3095B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8955" y="1186044"/>
            <a:ext cx="6574090" cy="5454737"/>
          </a:xfrm>
          <a:prstGeom prst="rect">
            <a:avLst/>
          </a:prstGeom>
        </p:spPr>
      </p:pic>
      <p:sp>
        <p:nvSpPr>
          <p:cNvPr id="8" name="Picture Placeholder 20">
            <a:extLst>
              <a:ext uri="{FF2B5EF4-FFF2-40B4-BE49-F238E27FC236}">
                <a16:creationId xmlns:a16="http://schemas.microsoft.com/office/drawing/2014/main" id="{4BBE08F4-1280-261B-3C3F-1C6FC73FEE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24632" y="1433513"/>
            <a:ext cx="6157468" cy="3474720"/>
          </a:xfrm>
          <a:prstGeom prst="rect">
            <a:avLst/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DB9C34-BF9F-85D6-5BA6-636FBBB1791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81FB81F-A2A7-55A7-D2CF-68ECD6BE93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6CAD47-C99A-0A85-28C3-5D868052B0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1841302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Light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69C7A-99A2-AC50-267A-683E9437A5D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C9E9E7F-2B12-DACA-DE3F-2562D10846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85316C-8721-48E3-D013-96913E7FFE6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2" name="Picture Placeholder 20">
            <a:extLst>
              <a:ext uri="{FF2B5EF4-FFF2-40B4-BE49-F238E27FC236}">
                <a16:creationId xmlns:a16="http://schemas.microsoft.com/office/drawing/2014/main" id="{9EA892EA-E13B-685B-E0CB-8821779BD1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07531" y="1743075"/>
            <a:ext cx="5965032" cy="3783217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6C6B5A96-D9BE-DD9A-8C33-19F81CAAB1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469" y="1453298"/>
            <a:ext cx="7772400" cy="452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82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Light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4E59FDB9-6594-D66D-E1F7-D3FE2AB1FC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31792" y="1543050"/>
            <a:ext cx="3328416" cy="4414837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prstClr val="white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6" name="Picture 5" descr="Shape, rectangle, square&#10;&#10;Description automatically generated">
            <a:extLst>
              <a:ext uri="{FF2B5EF4-FFF2-40B4-BE49-F238E27FC236}">
                <a16:creationId xmlns:a16="http://schemas.microsoft.com/office/drawing/2014/main" id="{C41590D6-C07F-613D-9395-3736B00D2E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9587" y="1193294"/>
            <a:ext cx="3552826" cy="5099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382AFE-52FC-BC36-7105-759EAC64E11B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118C2124-B0DF-AD61-F727-68D5CAA49A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7ABE68-4CEC-478E-BBC4-813753D6F97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2355249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Light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7B65A-8D4C-F723-071D-43E4B6FBC9D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919353" y="1131928"/>
            <a:ext cx="2353295" cy="5050988"/>
          </a:xfrm>
          <a:prstGeom prst="roundRect">
            <a:avLst>
              <a:gd name="adj" fmla="val 10748"/>
            </a:avLst>
          </a:prstGeom>
          <a:pattFill prst="dkDnDiag">
            <a:fgClr>
              <a:schemeClr val="bg1">
                <a:lumMod val="85000"/>
              </a:schemeClr>
            </a:fgClr>
            <a:bgClr>
              <a:prstClr val="white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B6247C8-FCF3-6117-D187-3E73EF67C033}"/>
              </a:ext>
            </a:extLst>
          </p:cNvPr>
          <p:cNvSpPr/>
          <p:nvPr userDrawn="1"/>
        </p:nvSpPr>
        <p:spPr>
          <a:xfrm rot="16200000">
            <a:off x="3412400" y="2286420"/>
            <a:ext cx="5367201" cy="2719004"/>
          </a:xfrm>
          <a:custGeom>
            <a:avLst/>
            <a:gdLst>
              <a:gd name="connsiteX0" fmla="*/ 5194023 w 5367201"/>
              <a:gd name="connsiteY0" fmla="*/ 444849 h 2719004"/>
              <a:gd name="connsiteX1" fmla="*/ 4935467 w 5367201"/>
              <a:gd name="connsiteY1" fmla="*/ 186293 h 2719004"/>
              <a:gd name="connsiteX2" fmla="*/ 416674 w 5367201"/>
              <a:gd name="connsiteY2" fmla="*/ 186292 h 2719004"/>
              <a:gd name="connsiteX3" fmla="*/ 158118 w 5367201"/>
              <a:gd name="connsiteY3" fmla="*/ 444848 h 2719004"/>
              <a:gd name="connsiteX4" fmla="*/ 158118 w 5367201"/>
              <a:gd name="connsiteY4" fmla="*/ 2268668 h 2719004"/>
              <a:gd name="connsiteX5" fmla="*/ 416674 w 5367201"/>
              <a:gd name="connsiteY5" fmla="*/ 2527224 h 2719004"/>
              <a:gd name="connsiteX6" fmla="*/ 4935467 w 5367201"/>
              <a:gd name="connsiteY6" fmla="*/ 2527224 h 2719004"/>
              <a:gd name="connsiteX7" fmla="*/ 5194023 w 5367201"/>
              <a:gd name="connsiteY7" fmla="*/ 2268669 h 2719004"/>
              <a:gd name="connsiteX8" fmla="*/ 5194023 w 5367201"/>
              <a:gd name="connsiteY8" fmla="*/ 2004263 h 2719004"/>
              <a:gd name="connsiteX9" fmla="*/ 5193667 w 5367201"/>
              <a:gd name="connsiteY9" fmla="*/ 2004263 h 2719004"/>
              <a:gd name="connsiteX10" fmla="*/ 5193667 w 5367201"/>
              <a:gd name="connsiteY10" fmla="*/ 709254 h 2719004"/>
              <a:gd name="connsiteX11" fmla="*/ 5194023 w 5367201"/>
              <a:gd name="connsiteY11" fmla="*/ 709254 h 2719004"/>
              <a:gd name="connsiteX12" fmla="*/ 5367201 w 5367201"/>
              <a:gd name="connsiteY12" fmla="*/ 439030 h 2719004"/>
              <a:gd name="connsiteX13" fmla="*/ 5367201 w 5367201"/>
              <a:gd name="connsiteY13" fmla="*/ 2274488 h 2719004"/>
              <a:gd name="connsiteX14" fmla="*/ 4950867 w 5367201"/>
              <a:gd name="connsiteY14" fmla="*/ 2690822 h 2719004"/>
              <a:gd name="connsiteX15" fmla="*/ 4130463 w 5367201"/>
              <a:gd name="connsiteY15" fmla="*/ 2690822 h 2719004"/>
              <a:gd name="connsiteX16" fmla="*/ 4130463 w 5367201"/>
              <a:gd name="connsiteY16" fmla="*/ 2699972 h 2719004"/>
              <a:gd name="connsiteX17" fmla="*/ 4111430 w 5367201"/>
              <a:gd name="connsiteY17" fmla="*/ 2719004 h 2719004"/>
              <a:gd name="connsiteX18" fmla="*/ 3516297 w 5367201"/>
              <a:gd name="connsiteY18" fmla="*/ 2719004 h 2719004"/>
              <a:gd name="connsiteX19" fmla="*/ 3497264 w 5367201"/>
              <a:gd name="connsiteY19" fmla="*/ 2699972 h 2719004"/>
              <a:gd name="connsiteX20" fmla="*/ 3497265 w 5367201"/>
              <a:gd name="connsiteY20" fmla="*/ 2690822 h 2719004"/>
              <a:gd name="connsiteX21" fmla="*/ 416334 w 5367201"/>
              <a:gd name="connsiteY21" fmla="*/ 2690821 h 2719004"/>
              <a:gd name="connsiteX22" fmla="*/ 0 w 5367201"/>
              <a:gd name="connsiteY22" fmla="*/ 2274487 h 2719004"/>
              <a:gd name="connsiteX23" fmla="*/ 0 w 5367201"/>
              <a:gd name="connsiteY23" fmla="*/ 439029 h 2719004"/>
              <a:gd name="connsiteX24" fmla="*/ 416334 w 5367201"/>
              <a:gd name="connsiteY24" fmla="*/ 22695 h 2719004"/>
              <a:gd name="connsiteX25" fmla="*/ 3361841 w 5367201"/>
              <a:gd name="connsiteY25" fmla="*/ 22695 h 2719004"/>
              <a:gd name="connsiteX26" fmla="*/ 3361841 w 5367201"/>
              <a:gd name="connsiteY26" fmla="*/ 19033 h 2719004"/>
              <a:gd name="connsiteX27" fmla="*/ 3380873 w 5367201"/>
              <a:gd name="connsiteY27" fmla="*/ 0 h 2719004"/>
              <a:gd name="connsiteX28" fmla="*/ 3723461 w 5367201"/>
              <a:gd name="connsiteY28" fmla="*/ 0 h 2719004"/>
              <a:gd name="connsiteX29" fmla="*/ 3742494 w 5367201"/>
              <a:gd name="connsiteY29" fmla="*/ 19033 h 2719004"/>
              <a:gd name="connsiteX30" fmla="*/ 3742494 w 5367201"/>
              <a:gd name="connsiteY30" fmla="*/ 22696 h 2719004"/>
              <a:gd name="connsiteX31" fmla="*/ 3877915 w 5367201"/>
              <a:gd name="connsiteY31" fmla="*/ 22696 h 2719004"/>
              <a:gd name="connsiteX32" fmla="*/ 3877915 w 5367201"/>
              <a:gd name="connsiteY32" fmla="*/ 19034 h 2719004"/>
              <a:gd name="connsiteX33" fmla="*/ 3896948 w 5367201"/>
              <a:gd name="connsiteY33" fmla="*/ 1 h 2719004"/>
              <a:gd name="connsiteX34" fmla="*/ 4239536 w 5367201"/>
              <a:gd name="connsiteY34" fmla="*/ 1 h 2719004"/>
              <a:gd name="connsiteX35" fmla="*/ 4258569 w 5367201"/>
              <a:gd name="connsiteY35" fmla="*/ 19034 h 2719004"/>
              <a:gd name="connsiteX36" fmla="*/ 4258569 w 5367201"/>
              <a:gd name="connsiteY36" fmla="*/ 22696 h 2719004"/>
              <a:gd name="connsiteX37" fmla="*/ 4413611 w 5367201"/>
              <a:gd name="connsiteY37" fmla="*/ 22696 h 2719004"/>
              <a:gd name="connsiteX38" fmla="*/ 4413611 w 5367201"/>
              <a:gd name="connsiteY38" fmla="*/ 19036 h 2719004"/>
              <a:gd name="connsiteX39" fmla="*/ 4432644 w 5367201"/>
              <a:gd name="connsiteY39" fmla="*/ 3 h 2719004"/>
              <a:gd name="connsiteX40" fmla="*/ 4622971 w 5367201"/>
              <a:gd name="connsiteY40" fmla="*/ 3 h 2719004"/>
              <a:gd name="connsiteX41" fmla="*/ 4642004 w 5367201"/>
              <a:gd name="connsiteY41" fmla="*/ 19036 h 2719004"/>
              <a:gd name="connsiteX42" fmla="*/ 4642004 w 5367201"/>
              <a:gd name="connsiteY42" fmla="*/ 22696 h 2719004"/>
              <a:gd name="connsiteX43" fmla="*/ 4950867 w 5367201"/>
              <a:gd name="connsiteY43" fmla="*/ 22696 h 2719004"/>
              <a:gd name="connsiteX44" fmla="*/ 5367201 w 5367201"/>
              <a:gd name="connsiteY44" fmla="*/ 439030 h 271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67201" h="2719004">
                <a:moveTo>
                  <a:pt x="5194023" y="444849"/>
                </a:moveTo>
                <a:cubicBezTo>
                  <a:pt x="5194023" y="302052"/>
                  <a:pt x="5078264" y="186293"/>
                  <a:pt x="4935467" y="186293"/>
                </a:cubicBezTo>
                <a:lnTo>
                  <a:pt x="416674" y="186292"/>
                </a:lnTo>
                <a:cubicBezTo>
                  <a:pt x="273878" y="186292"/>
                  <a:pt x="158118" y="302051"/>
                  <a:pt x="158118" y="444848"/>
                </a:cubicBezTo>
                <a:lnTo>
                  <a:pt x="158118" y="2268668"/>
                </a:lnTo>
                <a:cubicBezTo>
                  <a:pt x="158118" y="2411464"/>
                  <a:pt x="273878" y="2527224"/>
                  <a:pt x="416674" y="2527224"/>
                </a:cubicBezTo>
                <a:lnTo>
                  <a:pt x="4935467" y="2527224"/>
                </a:lnTo>
                <a:cubicBezTo>
                  <a:pt x="5078264" y="2527224"/>
                  <a:pt x="5194023" y="2411465"/>
                  <a:pt x="5194023" y="2268669"/>
                </a:cubicBezTo>
                <a:lnTo>
                  <a:pt x="5194023" y="2004263"/>
                </a:lnTo>
                <a:lnTo>
                  <a:pt x="5193667" y="2004263"/>
                </a:lnTo>
                <a:lnTo>
                  <a:pt x="5193667" y="709254"/>
                </a:lnTo>
                <a:lnTo>
                  <a:pt x="5194023" y="709254"/>
                </a:lnTo>
                <a:close/>
                <a:moveTo>
                  <a:pt x="5367201" y="439030"/>
                </a:moveTo>
                <a:lnTo>
                  <a:pt x="5367201" y="2274488"/>
                </a:lnTo>
                <a:cubicBezTo>
                  <a:pt x="5367201" y="2504423"/>
                  <a:pt x="5180802" y="2690822"/>
                  <a:pt x="4950867" y="2690822"/>
                </a:cubicBezTo>
                <a:lnTo>
                  <a:pt x="4130463" y="2690822"/>
                </a:lnTo>
                <a:lnTo>
                  <a:pt x="4130463" y="2699972"/>
                </a:lnTo>
                <a:cubicBezTo>
                  <a:pt x="4130463" y="2710483"/>
                  <a:pt x="4121942" y="2719004"/>
                  <a:pt x="4111430" y="2719004"/>
                </a:cubicBezTo>
                <a:lnTo>
                  <a:pt x="3516297" y="2719004"/>
                </a:lnTo>
                <a:cubicBezTo>
                  <a:pt x="3505786" y="2719004"/>
                  <a:pt x="3497264" y="2710483"/>
                  <a:pt x="3497264" y="2699972"/>
                </a:cubicBezTo>
                <a:lnTo>
                  <a:pt x="3497265" y="2690822"/>
                </a:lnTo>
                <a:lnTo>
                  <a:pt x="416334" y="2690821"/>
                </a:lnTo>
                <a:cubicBezTo>
                  <a:pt x="186399" y="2690821"/>
                  <a:pt x="0" y="2504422"/>
                  <a:pt x="0" y="2274487"/>
                </a:cubicBezTo>
                <a:lnTo>
                  <a:pt x="0" y="439029"/>
                </a:lnTo>
                <a:cubicBezTo>
                  <a:pt x="0" y="209094"/>
                  <a:pt x="186399" y="22695"/>
                  <a:pt x="416334" y="22695"/>
                </a:cubicBezTo>
                <a:lnTo>
                  <a:pt x="3361841" y="22695"/>
                </a:lnTo>
                <a:lnTo>
                  <a:pt x="3361841" y="19033"/>
                </a:lnTo>
                <a:cubicBezTo>
                  <a:pt x="3361841" y="8522"/>
                  <a:pt x="3370362" y="0"/>
                  <a:pt x="3380873" y="0"/>
                </a:cubicBezTo>
                <a:lnTo>
                  <a:pt x="3723461" y="0"/>
                </a:lnTo>
                <a:cubicBezTo>
                  <a:pt x="3733973" y="0"/>
                  <a:pt x="3742494" y="8522"/>
                  <a:pt x="3742494" y="19033"/>
                </a:cubicBezTo>
                <a:lnTo>
                  <a:pt x="3742494" y="22696"/>
                </a:lnTo>
                <a:lnTo>
                  <a:pt x="3877915" y="22696"/>
                </a:lnTo>
                <a:lnTo>
                  <a:pt x="3877915" y="19034"/>
                </a:lnTo>
                <a:cubicBezTo>
                  <a:pt x="3877915" y="8523"/>
                  <a:pt x="3886437" y="1"/>
                  <a:pt x="3896948" y="1"/>
                </a:cubicBezTo>
                <a:lnTo>
                  <a:pt x="4239536" y="1"/>
                </a:lnTo>
                <a:cubicBezTo>
                  <a:pt x="4250048" y="1"/>
                  <a:pt x="4258569" y="8523"/>
                  <a:pt x="4258569" y="19034"/>
                </a:cubicBezTo>
                <a:lnTo>
                  <a:pt x="4258569" y="22696"/>
                </a:lnTo>
                <a:lnTo>
                  <a:pt x="4413611" y="22696"/>
                </a:lnTo>
                <a:lnTo>
                  <a:pt x="4413611" y="19036"/>
                </a:lnTo>
                <a:cubicBezTo>
                  <a:pt x="4413611" y="8524"/>
                  <a:pt x="4422133" y="3"/>
                  <a:pt x="4432644" y="3"/>
                </a:cubicBezTo>
                <a:lnTo>
                  <a:pt x="4622971" y="3"/>
                </a:lnTo>
                <a:cubicBezTo>
                  <a:pt x="4633482" y="3"/>
                  <a:pt x="4642004" y="8524"/>
                  <a:pt x="4642004" y="19036"/>
                </a:cubicBezTo>
                <a:lnTo>
                  <a:pt x="4642004" y="22696"/>
                </a:lnTo>
                <a:lnTo>
                  <a:pt x="4950867" y="22696"/>
                </a:lnTo>
                <a:cubicBezTo>
                  <a:pt x="5180802" y="22696"/>
                  <a:pt x="5367201" y="209095"/>
                  <a:pt x="5367201" y="4390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69AD4-9124-DCD0-3132-8C71DB6BBBC9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70A4DD0-5310-1F0B-3192-AF4902EA16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7DFA91-9D83-2B56-4E85-FCB8299251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325971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Slide 4 people goldenr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4D4075-54D7-6A6A-50E8-3281100CF6C9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6BAFC-DF95-BFCA-DBF8-7226DB8004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701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778F3F7-44C7-126F-40FB-1C988B6EEE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701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BAE3F959-C6F8-0682-FBC2-4F1BC30213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2479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6F3F84E-33AA-07DC-69BF-39CA854176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2479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09A3A5A3-C2EA-2FFE-C3E1-C3EF426C05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7257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BED2E2B4-1AE0-7D02-7D16-77F9221401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57257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F21542E-FF09-7F51-CD09-7FB0DE1FE1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12035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A5D26A2-3A2D-129A-D37C-3731AEB151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12035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D9670E94-D140-B500-FBCF-AABE7EEB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66478" cy="936620"/>
          </a:xfr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6897B0-7EF6-866D-0182-9741523E2F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549FE0-17A2-51D8-6E18-E5518AFECB2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E0E73-5C7A-A23A-299E-49D5A6A4555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6D76BAAC-A344-EEE0-7180-4885B32880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4858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BF519D66-F17F-A3EC-842F-49F5FF6BC9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9636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B2C80872-F699-6658-97F6-F4B3B7A1D2F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574414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26C4C7AD-80D6-B62F-983B-E85140B6A5B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9192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</p:spTree>
    <p:extLst>
      <p:ext uri="{BB962C8B-B14F-4D97-AF65-F5344CB8AC3E}">
        <p14:creationId xmlns:p14="http://schemas.microsoft.com/office/powerpoint/2010/main" val="662591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Slide 8 peop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6BAFC-DF95-BFCA-DBF8-7226DB8004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701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778F3F7-44C7-126F-40FB-1C988B6EEE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701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0EE88F-AE7C-C386-1C73-1F5897B651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578" y="1510702"/>
            <a:ext cx="1524086" cy="1527048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BAE3F959-C6F8-0682-FBC2-4F1BC30213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2479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6F3F84E-33AA-07DC-69BF-39CA854176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2479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91DC5A23-7B00-058F-528E-A343453540E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00356" y="1510702"/>
            <a:ext cx="1524086" cy="1527048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09A3A5A3-C2EA-2FFE-C3E1-C3EF426C05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7257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BED2E2B4-1AE0-7D02-7D16-77F9221401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57257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6280DC09-E9DA-E0B2-477E-90EA181D0DC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755134" y="1510702"/>
            <a:ext cx="1524086" cy="1527048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F21542E-FF09-7F51-CD09-7FB0DE1FE1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12035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A5D26A2-3A2D-129A-D37C-3731AEB151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12035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Picture Placeholder 9">
            <a:extLst>
              <a:ext uri="{FF2B5EF4-FFF2-40B4-BE49-F238E27FC236}">
                <a16:creationId xmlns:a16="http://schemas.microsoft.com/office/drawing/2014/main" id="{4C0D3DE0-2FE9-2E46-2DDF-382521FC49C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609912" y="1510702"/>
            <a:ext cx="1524086" cy="1527048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D9670E94-D140-B500-FBCF-AABE7EEB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66478" cy="93662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A5AC46BD-5E5D-B9DD-D3BF-E4A397FD52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7701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59E349D-8015-626D-8333-970B2FD39C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7701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4860F50D-8294-9796-A66D-A9F70056FB0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45578" y="3934781"/>
            <a:ext cx="1524086" cy="1527048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5BAFB55-E6C5-F765-DB88-21B2FFEA3E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2479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EE7E1FF-2470-790C-D0B6-198F2AB2EE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02479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E1722736-F5D8-DDEE-EA42-7DCA2AF9507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900356" y="3934781"/>
            <a:ext cx="1524086" cy="1527048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EF5EDD91-1D03-07DC-AD88-1162EF9394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57257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AFEB971-DBA9-E990-7CAE-E1ED2AAA8F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57257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AED3C9-E056-7C50-3414-F9255B619449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755134" y="3934781"/>
            <a:ext cx="1524086" cy="1527048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icon to add headshot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7174ED6-04C6-72E8-8ED0-0FDB0D69A26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12035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C91E7B-F907-0C98-2956-1C2681009C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12035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0740F477-2D98-010C-09C5-3D5D016A768D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609912" y="3934781"/>
            <a:ext cx="1524086" cy="1527048"/>
          </a:xfrm>
          <a:prstGeom prst="ellipse">
            <a:avLst/>
          </a:prstGeom>
          <a:ln w="38100">
            <a:solidFill>
              <a:schemeClr val="accent2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r>
              <a:rPr lang="en-US" dirty="0"/>
              <a:t>Click icon to add headshot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C15C68-2A7D-BEBB-E691-399187FF68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661BBF-9BA4-2A16-08A7-612071BC822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8B0A90-501C-7D06-5C52-75C93D5164FE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2026F2-466A-0887-7EB9-A43774F5D810}"/>
              </a:ext>
            </a:extLst>
          </p:cNvPr>
          <p:cNvSpPr/>
          <p:nvPr userDrawn="1"/>
        </p:nvSpPr>
        <p:spPr>
          <a:xfrm rot="5400000" flipV="1">
            <a:off x="8729393" y="3392424"/>
            <a:ext cx="6858000" cy="73152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8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822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Slide 8 people goldenro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6BAFC-DF95-BFCA-DBF8-7226DB8004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701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778F3F7-44C7-126F-40FB-1C988B6EEE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701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BAE3F959-C6F8-0682-FBC2-4F1BC30213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2479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6F3F84E-33AA-07DC-69BF-39CA854176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2479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09A3A5A3-C2EA-2FFE-C3E1-C3EF426C05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7257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BED2E2B4-1AE0-7D02-7D16-77F9221401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57257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F21542E-FF09-7F51-CD09-7FB0DE1FE1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12035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A5D26A2-3A2D-129A-D37C-3731AEB151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12035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D9670E94-D140-B500-FBCF-AABE7EEB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66478" cy="936620"/>
          </a:xfr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A5AC46BD-5E5D-B9DD-D3BF-E4A397FD52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7701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59E349D-8015-626D-8333-970B2FD39C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7701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5BAFB55-E6C5-F765-DB88-21B2FFEA3E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2479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EE7E1FF-2470-790C-D0B6-198F2AB2EE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02479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EF5EDD91-1D03-07DC-AD88-1162EF9394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57257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AFEB971-DBA9-E990-7CAE-E1ED2AAA8F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57257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7174ED6-04C6-72E8-8ED0-0FDB0D69A26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12035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C91E7B-F907-0C98-2956-1C2681009C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12035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D1A3D-7BB5-AE31-F056-50ECDF1EF0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D5BCDE-1310-22FF-20CC-2E271B05642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tx1"/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ED230C-61C5-7AEE-2042-31B4B64B83D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D2471822-9C74-D58B-D35B-CE8B7D6A7ED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578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D4FA759C-E684-31C8-E907-1061087BD10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00356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28BC9B51-557D-F1FC-A897-D15AE3F7C88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755134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924A2A92-0BF7-5A70-5B12-4EFBDC55B4B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609912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374B8EA8-EF19-9EA5-58F0-82DC81F4275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45578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AEE5C5F5-33A5-C17E-7F67-28D2D377BA2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900356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84E40C23-0577-61D0-0C75-21F43199E7F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755134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5A724923-B905-312F-4A9B-29B79A2A6CF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609912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</p:spTree>
    <p:extLst>
      <p:ext uri="{BB962C8B-B14F-4D97-AF65-F5344CB8AC3E}">
        <p14:creationId xmlns:p14="http://schemas.microsoft.com/office/powerpoint/2010/main" val="2814538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Goldenr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CABFE3-C5B1-C2B3-9C47-7264D5D2F6A8}"/>
              </a:ext>
            </a:extLst>
          </p:cNvPr>
          <p:cNvSpPr/>
          <p:nvPr userDrawn="1"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F2DDA-84BA-0809-50FD-D38BEA671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744" y="1463040"/>
            <a:ext cx="5563436" cy="40857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E8FF0D-5EB3-44AA-5DBC-14DC1ABAE1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7268" y="1463040"/>
            <a:ext cx="5469932" cy="40857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F9685D6-7820-AB6B-10FA-1D5E1086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5563435" cy="11591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BC935F-1FA0-EC69-06D8-04092B7308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9541F5-AA0D-AE74-B6B3-5708CB7E5C7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30FA3F-488A-5787-0FB8-330DCEE1244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EE96FDA4-36AB-2A8D-3365-42314DC00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7744" y="1871610"/>
            <a:ext cx="5562600" cy="43831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5744A462-6AD6-4E21-9EDF-C9AF33DA58C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7267" y="1871610"/>
            <a:ext cx="5454058" cy="4383140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5734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Third Goldenr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51217-55B1-E12A-5A31-469672DC8C7B}"/>
              </a:ext>
            </a:extLst>
          </p:cNvPr>
          <p:cNvSpPr/>
          <p:nvPr userDrawn="1"/>
        </p:nvSpPr>
        <p:spPr>
          <a:xfrm>
            <a:off x="8098972" y="0"/>
            <a:ext cx="4093028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F2DDA-84BA-0809-50FD-D38BEA671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744" y="1463040"/>
            <a:ext cx="755301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BE95DA9-D209-8BDE-3CC1-351CB3A24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7553011" cy="11591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2F8CBF-5589-D7C1-2DA4-A15BF96E01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96D3F2-BDDB-E25F-E36F-D3E90284E63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A0DADE-4710-2DE4-E184-10C1045DA19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5B922B9B-1DBD-6AD2-3F65-DC834832E5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744" y="1920875"/>
            <a:ext cx="7551738" cy="42703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7">
            <a:extLst>
              <a:ext uri="{FF2B5EF4-FFF2-40B4-BE49-F238E27FC236}">
                <a16:creationId xmlns:a16="http://schemas.microsoft.com/office/drawing/2014/main" id="{7CF08C67-EF3C-6149-D4D3-4F11517C0F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76655" y="1920875"/>
            <a:ext cx="3491910" cy="4270375"/>
          </a:xfrm>
        </p:spPr>
        <p:txBody>
          <a:bodyPr/>
          <a:lstStyle>
            <a:lvl1pPr>
              <a:buClr>
                <a:schemeClr val="accent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8941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ottom Goldenr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69A92A-509F-637C-F216-D423515646B7}"/>
              </a:ext>
            </a:extLst>
          </p:cNvPr>
          <p:cNvSpPr/>
          <p:nvPr userDrawn="1"/>
        </p:nvSpPr>
        <p:spPr>
          <a:xfrm>
            <a:off x="0" y="4551528"/>
            <a:ext cx="12192000" cy="230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F2DDA-84BA-0809-50FD-D38BEA671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744" y="1463040"/>
            <a:ext cx="11544303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8984DA-B0D6-25C5-FAFD-BDCC59ACF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44301" cy="11591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3D5D4-ED8B-2972-90CD-A024DCB01C8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C287B6-8FCB-2CD8-E06C-1C906A0AD4E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tx1"/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E1D6B4-3E0F-8833-2526-FB57293798B4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6864344A-E214-43E5-C737-5AB82E87FA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37744" y="1875100"/>
            <a:ext cx="11550650" cy="25464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3533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ircles Goldenro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E14257C-3E40-D7D0-2946-29D523863166}"/>
              </a:ext>
            </a:extLst>
          </p:cNvPr>
          <p:cNvSpPr/>
          <p:nvPr userDrawn="1"/>
        </p:nvSpPr>
        <p:spPr>
          <a:xfrm>
            <a:off x="1323871" y="20297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BA352F-50E1-F671-C044-6A7E85D54BEC}"/>
              </a:ext>
            </a:extLst>
          </p:cNvPr>
          <p:cNvSpPr/>
          <p:nvPr userDrawn="1"/>
        </p:nvSpPr>
        <p:spPr>
          <a:xfrm>
            <a:off x="4960536" y="20297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99D322-F5A2-FCA0-4A71-492C30D8B2ED}"/>
              </a:ext>
            </a:extLst>
          </p:cNvPr>
          <p:cNvSpPr/>
          <p:nvPr userDrawn="1"/>
        </p:nvSpPr>
        <p:spPr>
          <a:xfrm>
            <a:off x="8597201" y="20297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EBD4B28-9B8E-4FB5-2365-22107EB6D85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747577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3AF64053-FC6E-BF87-81DE-2924F705E45F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5384242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6F09818A-913A-01BE-6E29-BC79232FDBAB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020907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99F68A0-63A2-E6E2-8517-BB15AD5B2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4932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AA158197-4C61-E3A5-FBDD-AEBF7519D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1597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1DC87DD-606F-D305-D685-7DA1C1B74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98262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356C1C-B997-183C-9491-DD8C01461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0C4C0-0F03-D9F8-EEEF-A5E2FD5758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F5A2E8-327B-743B-B930-B72C8E200D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tx1"/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8C6BC4-6774-C636-7AD9-3832C9A2554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7946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ircles Goldenro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E14257C-3E40-D7D0-2946-29D523863166}"/>
              </a:ext>
            </a:extLst>
          </p:cNvPr>
          <p:cNvSpPr/>
          <p:nvPr userDrawn="1"/>
        </p:nvSpPr>
        <p:spPr>
          <a:xfrm>
            <a:off x="775231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EBD4B28-9B8E-4FB5-2365-22107EB6D85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198937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99F68A0-63A2-E6E2-8517-BB15AD5B2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171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2850F7-ACD1-093C-0E81-237212D457B6}"/>
              </a:ext>
            </a:extLst>
          </p:cNvPr>
          <p:cNvSpPr/>
          <p:nvPr userDrawn="1"/>
        </p:nvSpPr>
        <p:spPr>
          <a:xfrm>
            <a:off x="3597925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7EB576A7-6768-414C-3535-018C513FEB52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021631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F0C78C0C-342A-8EFF-A993-4EF41DC5FC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69865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5FF676-80E2-0ED3-C4DB-08BF27AD7997}"/>
              </a:ext>
            </a:extLst>
          </p:cNvPr>
          <p:cNvSpPr/>
          <p:nvPr userDrawn="1"/>
        </p:nvSpPr>
        <p:spPr>
          <a:xfrm>
            <a:off x="6420619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1" name="Picture Placeholder 14">
            <a:extLst>
              <a:ext uri="{FF2B5EF4-FFF2-40B4-BE49-F238E27FC236}">
                <a16:creationId xmlns:a16="http://schemas.microsoft.com/office/drawing/2014/main" id="{3D377B90-5A9C-4E37-0EF5-596BC68591C2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844325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E4B83505-1950-E711-4756-B86FD26518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2559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D0D29F9-2A4E-1B87-E97C-6F23CB63E250}"/>
              </a:ext>
            </a:extLst>
          </p:cNvPr>
          <p:cNvSpPr/>
          <p:nvPr userDrawn="1"/>
        </p:nvSpPr>
        <p:spPr>
          <a:xfrm>
            <a:off x="9243313" y="19789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0" i="0" dirty="0">
              <a:latin typeface="+mn-lt"/>
            </a:endParaRPr>
          </a:p>
        </p:txBody>
      </p:sp>
      <p:sp>
        <p:nvSpPr>
          <p:cNvPr id="16" name="Picture Placeholder 14">
            <a:extLst>
              <a:ext uri="{FF2B5EF4-FFF2-40B4-BE49-F238E27FC236}">
                <a16:creationId xmlns:a16="http://schemas.microsoft.com/office/drawing/2014/main" id="{28FC774B-66C4-966C-C398-1B35B41FA84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9667019" y="24066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7ED27F08-4F4F-DDE9-01E4-57FD44920B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15253" y="4390739"/>
            <a:ext cx="2398988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10FC04-5F3C-4C04-69A2-036E415EA2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3D3E9B-B5EB-C459-981C-11DB78CD826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tx1"/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90C783-7AC7-ECD8-B613-168ABC7EE99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1077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_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422D38-1226-7135-CBC5-9B8734D47F31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2749" t="2771" r="2749" b="2771"/>
          <a:stretch/>
        </p:blipFill>
        <p:spPr>
          <a:xfrm>
            <a:off x="0" y="0"/>
            <a:ext cx="12198096" cy="6858000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240310F-64CB-870D-EEE7-4C737F1E0E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936" y="387330"/>
            <a:ext cx="1462812" cy="389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6D0E9-2144-8B78-762B-6F44C316E9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88160" y="2235200"/>
            <a:ext cx="8615680" cy="1879600"/>
          </a:xfr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27E865-23EA-BF35-FF42-4CFDCA5FD1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88159" y="4153227"/>
            <a:ext cx="8615680" cy="662613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285750" indent="0" algn="ctr">
              <a:buNone/>
              <a:defRPr sz="2000" b="1">
                <a:solidFill>
                  <a:schemeClr val="bg1"/>
                </a:solidFill>
              </a:defRPr>
            </a:lvl2pPr>
            <a:lvl3pPr marL="574675" indent="0" algn="ctr">
              <a:buNone/>
              <a:defRPr sz="2000" b="1">
                <a:solidFill>
                  <a:schemeClr val="bg1"/>
                </a:solidFill>
              </a:defRPr>
            </a:lvl3pPr>
            <a:lvl4pPr marL="862012" indent="0" algn="ctr">
              <a:buNone/>
              <a:defRPr sz="2000" b="1">
                <a:solidFill>
                  <a:schemeClr val="bg1"/>
                </a:solidFill>
              </a:defRPr>
            </a:lvl4pPr>
            <a:lvl5pPr marL="114935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60876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">
          <p15:clr>
            <a:srgbClr val="FBAE40"/>
          </p15:clr>
        </p15:guide>
        <p15:guide id="2" orient="horz" pos="420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vider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422D38-1226-7135-CBC5-9B8734D47F31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1335" t="1778" r="4382" b="2967"/>
          <a:stretch/>
        </p:blipFill>
        <p:spPr>
          <a:xfrm>
            <a:off x="0" y="0"/>
            <a:ext cx="12198096" cy="6858000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676F23C-EBB4-BBC8-CABF-207C03CBB3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936" y="6142649"/>
            <a:ext cx="1462812" cy="389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2D0035-F1ED-F71F-F5C5-C29BCE8892A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88160" y="2235200"/>
            <a:ext cx="8615680" cy="1879600"/>
          </a:xfr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BC7CAA-6526-EA1B-8324-BF665121CC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88159" y="4153227"/>
            <a:ext cx="8615680" cy="662613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285750" indent="0" algn="ctr">
              <a:buNone/>
              <a:defRPr sz="2000" b="1">
                <a:solidFill>
                  <a:schemeClr val="bg1"/>
                </a:solidFill>
              </a:defRPr>
            </a:lvl2pPr>
            <a:lvl3pPr marL="574675" indent="0" algn="ctr">
              <a:buNone/>
              <a:defRPr sz="2000" b="1">
                <a:solidFill>
                  <a:schemeClr val="bg1"/>
                </a:solidFill>
              </a:defRPr>
            </a:lvl3pPr>
            <a:lvl4pPr marL="862012" indent="0" algn="ctr">
              <a:buNone/>
              <a:defRPr sz="2000" b="1">
                <a:solidFill>
                  <a:schemeClr val="bg1"/>
                </a:solidFill>
              </a:defRPr>
            </a:lvl4pPr>
            <a:lvl5pPr marL="114935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050038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">
          <p15:clr>
            <a:srgbClr val="FBAE40"/>
          </p15:clr>
        </p15:guide>
        <p15:guide id="2" orient="horz" pos="420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Divider Goldenro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0D57DE-9CA3-81C7-4A62-897B023F90C2}"/>
              </a:ext>
            </a:extLst>
          </p:cNvPr>
          <p:cNvPicPr>
            <a:picLocks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34A687B4-D9CB-DC2B-3BCB-43073A0E3AF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9468952" y="2256010"/>
            <a:ext cx="1819894" cy="18136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here to add ICON</a:t>
            </a:r>
            <a:br>
              <a:rPr lang="en-US" dirty="0"/>
            </a:br>
            <a:r>
              <a:rPr lang="en-US" dirty="0"/>
              <a:t>(no pictures)</a:t>
            </a:r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07932F4-DEC4-E209-2EE0-D42CBE9D57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8936" y="387330"/>
            <a:ext cx="1462812" cy="389145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CCC1DBF-BD02-684C-F6D4-C532E6AAD2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798" r="1"/>
          <a:stretch/>
        </p:blipFill>
        <p:spPr>
          <a:xfrm>
            <a:off x="0" y="1066733"/>
            <a:ext cx="9393381" cy="30029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5C91327-F920-5E4C-8059-41E17152567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3400" y="4522526"/>
            <a:ext cx="7696200" cy="1463040"/>
          </a:xfrm>
        </p:spPr>
        <p:txBody>
          <a:bodyPr anchor="t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F2CCFB-46DA-3331-B7C2-63DFE994AD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36" y="6032827"/>
            <a:ext cx="7690664" cy="662613"/>
          </a:xfr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285750" indent="0" algn="ctr">
              <a:buNone/>
              <a:defRPr sz="2000" b="1">
                <a:solidFill>
                  <a:schemeClr val="bg1"/>
                </a:solidFill>
              </a:defRPr>
            </a:lvl2pPr>
            <a:lvl3pPr marL="574675" indent="0" algn="ctr">
              <a:buNone/>
              <a:defRPr sz="2000" b="1">
                <a:solidFill>
                  <a:schemeClr val="bg1"/>
                </a:solidFill>
              </a:defRPr>
            </a:lvl3pPr>
            <a:lvl4pPr marL="862012" indent="0" algn="ctr">
              <a:buNone/>
              <a:defRPr sz="2000" b="1">
                <a:solidFill>
                  <a:schemeClr val="bg1"/>
                </a:solidFill>
              </a:defRPr>
            </a:lvl4pPr>
            <a:lvl5pPr marL="114935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66610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">
          <p15:clr>
            <a:srgbClr val="FBAE40"/>
          </p15:clr>
        </p15:guide>
        <p15:guide id="2" orient="horz" pos="420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ine Goldenro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7AFD9C74-B76D-1FB1-F5D2-FF3FB8C3552D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l="2247" r="24" b="4171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4" name="Picture 3" descr="Icon&#10;&#10;Description automatically generated" hidden="1">
            <a:extLst>
              <a:ext uri="{FF2B5EF4-FFF2-40B4-BE49-F238E27FC236}">
                <a16:creationId xmlns:a16="http://schemas.microsoft.com/office/drawing/2014/main" id="{C68CF9F1-E73B-FDBC-D238-C8CE75B78B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4" b="4753"/>
          <a:stretch/>
        </p:blipFill>
        <p:spPr>
          <a:xfrm>
            <a:off x="-73491" y="-14289"/>
            <a:ext cx="12297433" cy="68722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159721-22FE-BBFC-1923-A7C6E65C12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38937" y="387330"/>
            <a:ext cx="1462810" cy="389145"/>
          </a:xfrm>
          <a:prstGeom prst="rect">
            <a:avLst/>
          </a:prstGeom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DFA0781-130B-4364-46DA-DD30F698EF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8936" y="5148907"/>
            <a:ext cx="8076744" cy="662613"/>
          </a:xfr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285750" indent="0" algn="ctr">
              <a:buNone/>
              <a:defRPr sz="2000" b="1">
                <a:solidFill>
                  <a:schemeClr val="bg1"/>
                </a:solidFill>
              </a:defRPr>
            </a:lvl2pPr>
            <a:lvl3pPr marL="574675" indent="0" algn="ctr">
              <a:buNone/>
              <a:defRPr sz="2000" b="1">
                <a:solidFill>
                  <a:schemeClr val="bg1"/>
                </a:solidFill>
              </a:defRPr>
            </a:lvl3pPr>
            <a:lvl4pPr marL="862012" indent="0" algn="ctr">
              <a:buNone/>
              <a:defRPr sz="2000" b="1">
                <a:solidFill>
                  <a:schemeClr val="bg1"/>
                </a:solidFill>
              </a:defRPr>
            </a:lvl4pPr>
            <a:lvl5pPr marL="1149350" indent="0" algn="ctr">
              <a:buNone/>
              <a:defRPr sz="2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25F52352-7ECA-09C9-758A-8092427606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935" y="2804160"/>
            <a:ext cx="8076745" cy="2209567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US" sz="480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1734967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0">
          <p15:clr>
            <a:srgbClr val="FBAE40"/>
          </p15:clr>
        </p15:guide>
        <p15:guide id="2" orient="horz" pos="42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9A6EFC-ADCF-F342-0B1D-2EBAF943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610321" cy="1159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AAF1C9-26AC-3D4F-2489-022E282D30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C75FAD-E869-3CDD-46B6-9714CFEDC6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FDE570-D6F9-1F66-B2F7-8CE55F3D027A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093EC47-083F-1728-02D7-9EC1D02307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7744" y="1442656"/>
            <a:ext cx="11630025" cy="440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CD104F-E719-BFF0-8EF3-D1045891B166}"/>
              </a:ext>
            </a:extLst>
          </p:cNvPr>
          <p:cNvSpPr/>
          <p:nvPr userDrawn="1"/>
        </p:nvSpPr>
        <p:spPr>
          <a:xfrm rot="5400000" flipV="1">
            <a:off x="8729393" y="3392424"/>
            <a:ext cx="6858000" cy="73152"/>
          </a:xfrm>
          <a:prstGeom prst="rect">
            <a:avLst/>
          </a:prstGeom>
          <a:gradFill flip="none" rotWithShape="1">
            <a:gsLst>
              <a:gs pos="68000">
                <a:schemeClr val="accent2"/>
              </a:gs>
              <a:gs pos="8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14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Slide Goldenro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A017E-F653-2175-8E17-129FC3095B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8955" y="1186044"/>
            <a:ext cx="6574090" cy="5454737"/>
          </a:xfrm>
          <a:prstGeom prst="rect">
            <a:avLst/>
          </a:prstGeom>
        </p:spPr>
      </p:pic>
      <p:sp>
        <p:nvSpPr>
          <p:cNvPr id="8" name="Picture Placeholder 20">
            <a:extLst>
              <a:ext uri="{FF2B5EF4-FFF2-40B4-BE49-F238E27FC236}">
                <a16:creationId xmlns:a16="http://schemas.microsoft.com/office/drawing/2014/main" id="{4BBE08F4-1280-261B-3C3F-1C6FC73FEE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24632" y="1433513"/>
            <a:ext cx="6157468" cy="3474720"/>
          </a:xfrm>
          <a:prstGeom prst="rect">
            <a:avLst/>
          </a:prstGeom>
          <a:pattFill prst="dk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87EBD9-4BC7-00D9-D4DD-2E19391C5C2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7B897-8AF4-FBDC-7AEC-487F41B6EBF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tx1"/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76BF2C-F0AE-1446-0573-530F37FC76E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6577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Goldenro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5F7FC0-9EE8-0694-B936-1763FA6AF3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0498F3-28D8-27CB-7A81-83042680713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tx1"/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9C6D35-6344-BBE4-A34E-E8FF971A777F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Picture Placeholder 20">
            <a:extLst>
              <a:ext uri="{FF2B5EF4-FFF2-40B4-BE49-F238E27FC236}">
                <a16:creationId xmlns:a16="http://schemas.microsoft.com/office/drawing/2014/main" id="{2F1A84B9-988E-05CB-28C1-F58625B0E8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07531" y="1743075"/>
            <a:ext cx="5965032" cy="3783217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5445295B-C50E-89FF-E46B-E191CAE2EE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0469" y="1453298"/>
            <a:ext cx="7772400" cy="452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79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Goldenro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20">
            <a:extLst>
              <a:ext uri="{FF2B5EF4-FFF2-40B4-BE49-F238E27FC236}">
                <a16:creationId xmlns:a16="http://schemas.microsoft.com/office/drawing/2014/main" id="{4E59FDB9-6594-D66D-E1F7-D3FE2AB1FC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31792" y="1543050"/>
            <a:ext cx="3328416" cy="4414837"/>
          </a:xfrm>
          <a:prstGeom prst="rect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prstClr val="white"/>
            </a:bgClr>
          </a:pattFill>
        </p:spPr>
        <p:txBody>
          <a:bodyPr anchor="ctr"/>
          <a:lstStyle>
            <a:lvl1pPr marL="7938" indent="0" algn="ct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6" name="Picture 5" descr="Shape, rectangle, square&#10;&#10;Description automatically generated">
            <a:extLst>
              <a:ext uri="{FF2B5EF4-FFF2-40B4-BE49-F238E27FC236}">
                <a16:creationId xmlns:a16="http://schemas.microsoft.com/office/drawing/2014/main" id="{C41590D6-C07F-613D-9395-3736B00D2E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9587" y="1193294"/>
            <a:ext cx="3552826" cy="50990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24415C-471E-B68C-0E87-1D2BA44A92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631CC2-7092-F77B-C3BD-682A661EDC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tx1"/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134C52-45AB-4521-D20E-B817E703E0ED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67567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Goldenro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FF8935B-7D93-F768-6E5D-9DD17BAF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37B65A-8D4C-F723-071D-43E4B6FBC9DC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919353" y="1131928"/>
            <a:ext cx="2353295" cy="5050988"/>
          </a:xfrm>
          <a:prstGeom prst="roundRect">
            <a:avLst>
              <a:gd name="adj" fmla="val 10748"/>
            </a:avLst>
          </a:prstGeom>
          <a:pattFill prst="dkDnDiag">
            <a:fgClr>
              <a:schemeClr val="bg1">
                <a:lumMod val="85000"/>
              </a:schemeClr>
            </a:fgClr>
            <a:bgClr>
              <a:prstClr val="white"/>
            </a:bgClr>
          </a:patt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B6247C8-FCF3-6117-D187-3E73EF67C033}"/>
              </a:ext>
            </a:extLst>
          </p:cNvPr>
          <p:cNvSpPr/>
          <p:nvPr userDrawn="1"/>
        </p:nvSpPr>
        <p:spPr>
          <a:xfrm rot="16200000">
            <a:off x="3412400" y="2286420"/>
            <a:ext cx="5367201" cy="2719004"/>
          </a:xfrm>
          <a:custGeom>
            <a:avLst/>
            <a:gdLst>
              <a:gd name="connsiteX0" fmla="*/ 5194023 w 5367201"/>
              <a:gd name="connsiteY0" fmla="*/ 444849 h 2719004"/>
              <a:gd name="connsiteX1" fmla="*/ 4935467 w 5367201"/>
              <a:gd name="connsiteY1" fmla="*/ 186293 h 2719004"/>
              <a:gd name="connsiteX2" fmla="*/ 416674 w 5367201"/>
              <a:gd name="connsiteY2" fmla="*/ 186292 h 2719004"/>
              <a:gd name="connsiteX3" fmla="*/ 158118 w 5367201"/>
              <a:gd name="connsiteY3" fmla="*/ 444848 h 2719004"/>
              <a:gd name="connsiteX4" fmla="*/ 158118 w 5367201"/>
              <a:gd name="connsiteY4" fmla="*/ 2268668 h 2719004"/>
              <a:gd name="connsiteX5" fmla="*/ 416674 w 5367201"/>
              <a:gd name="connsiteY5" fmla="*/ 2527224 h 2719004"/>
              <a:gd name="connsiteX6" fmla="*/ 4935467 w 5367201"/>
              <a:gd name="connsiteY6" fmla="*/ 2527224 h 2719004"/>
              <a:gd name="connsiteX7" fmla="*/ 5194023 w 5367201"/>
              <a:gd name="connsiteY7" fmla="*/ 2268669 h 2719004"/>
              <a:gd name="connsiteX8" fmla="*/ 5194023 w 5367201"/>
              <a:gd name="connsiteY8" fmla="*/ 2004263 h 2719004"/>
              <a:gd name="connsiteX9" fmla="*/ 5193667 w 5367201"/>
              <a:gd name="connsiteY9" fmla="*/ 2004263 h 2719004"/>
              <a:gd name="connsiteX10" fmla="*/ 5193667 w 5367201"/>
              <a:gd name="connsiteY10" fmla="*/ 709254 h 2719004"/>
              <a:gd name="connsiteX11" fmla="*/ 5194023 w 5367201"/>
              <a:gd name="connsiteY11" fmla="*/ 709254 h 2719004"/>
              <a:gd name="connsiteX12" fmla="*/ 5367201 w 5367201"/>
              <a:gd name="connsiteY12" fmla="*/ 439030 h 2719004"/>
              <a:gd name="connsiteX13" fmla="*/ 5367201 w 5367201"/>
              <a:gd name="connsiteY13" fmla="*/ 2274488 h 2719004"/>
              <a:gd name="connsiteX14" fmla="*/ 4950867 w 5367201"/>
              <a:gd name="connsiteY14" fmla="*/ 2690822 h 2719004"/>
              <a:gd name="connsiteX15" fmla="*/ 4130463 w 5367201"/>
              <a:gd name="connsiteY15" fmla="*/ 2690822 h 2719004"/>
              <a:gd name="connsiteX16" fmla="*/ 4130463 w 5367201"/>
              <a:gd name="connsiteY16" fmla="*/ 2699972 h 2719004"/>
              <a:gd name="connsiteX17" fmla="*/ 4111430 w 5367201"/>
              <a:gd name="connsiteY17" fmla="*/ 2719004 h 2719004"/>
              <a:gd name="connsiteX18" fmla="*/ 3516297 w 5367201"/>
              <a:gd name="connsiteY18" fmla="*/ 2719004 h 2719004"/>
              <a:gd name="connsiteX19" fmla="*/ 3497264 w 5367201"/>
              <a:gd name="connsiteY19" fmla="*/ 2699972 h 2719004"/>
              <a:gd name="connsiteX20" fmla="*/ 3497265 w 5367201"/>
              <a:gd name="connsiteY20" fmla="*/ 2690822 h 2719004"/>
              <a:gd name="connsiteX21" fmla="*/ 416334 w 5367201"/>
              <a:gd name="connsiteY21" fmla="*/ 2690821 h 2719004"/>
              <a:gd name="connsiteX22" fmla="*/ 0 w 5367201"/>
              <a:gd name="connsiteY22" fmla="*/ 2274487 h 2719004"/>
              <a:gd name="connsiteX23" fmla="*/ 0 w 5367201"/>
              <a:gd name="connsiteY23" fmla="*/ 439029 h 2719004"/>
              <a:gd name="connsiteX24" fmla="*/ 416334 w 5367201"/>
              <a:gd name="connsiteY24" fmla="*/ 22695 h 2719004"/>
              <a:gd name="connsiteX25" fmla="*/ 3361841 w 5367201"/>
              <a:gd name="connsiteY25" fmla="*/ 22695 h 2719004"/>
              <a:gd name="connsiteX26" fmla="*/ 3361841 w 5367201"/>
              <a:gd name="connsiteY26" fmla="*/ 19033 h 2719004"/>
              <a:gd name="connsiteX27" fmla="*/ 3380873 w 5367201"/>
              <a:gd name="connsiteY27" fmla="*/ 0 h 2719004"/>
              <a:gd name="connsiteX28" fmla="*/ 3723461 w 5367201"/>
              <a:gd name="connsiteY28" fmla="*/ 0 h 2719004"/>
              <a:gd name="connsiteX29" fmla="*/ 3742494 w 5367201"/>
              <a:gd name="connsiteY29" fmla="*/ 19033 h 2719004"/>
              <a:gd name="connsiteX30" fmla="*/ 3742494 w 5367201"/>
              <a:gd name="connsiteY30" fmla="*/ 22696 h 2719004"/>
              <a:gd name="connsiteX31" fmla="*/ 3877915 w 5367201"/>
              <a:gd name="connsiteY31" fmla="*/ 22696 h 2719004"/>
              <a:gd name="connsiteX32" fmla="*/ 3877915 w 5367201"/>
              <a:gd name="connsiteY32" fmla="*/ 19034 h 2719004"/>
              <a:gd name="connsiteX33" fmla="*/ 3896948 w 5367201"/>
              <a:gd name="connsiteY33" fmla="*/ 1 h 2719004"/>
              <a:gd name="connsiteX34" fmla="*/ 4239536 w 5367201"/>
              <a:gd name="connsiteY34" fmla="*/ 1 h 2719004"/>
              <a:gd name="connsiteX35" fmla="*/ 4258569 w 5367201"/>
              <a:gd name="connsiteY35" fmla="*/ 19034 h 2719004"/>
              <a:gd name="connsiteX36" fmla="*/ 4258569 w 5367201"/>
              <a:gd name="connsiteY36" fmla="*/ 22696 h 2719004"/>
              <a:gd name="connsiteX37" fmla="*/ 4413611 w 5367201"/>
              <a:gd name="connsiteY37" fmla="*/ 22696 h 2719004"/>
              <a:gd name="connsiteX38" fmla="*/ 4413611 w 5367201"/>
              <a:gd name="connsiteY38" fmla="*/ 19036 h 2719004"/>
              <a:gd name="connsiteX39" fmla="*/ 4432644 w 5367201"/>
              <a:gd name="connsiteY39" fmla="*/ 3 h 2719004"/>
              <a:gd name="connsiteX40" fmla="*/ 4622971 w 5367201"/>
              <a:gd name="connsiteY40" fmla="*/ 3 h 2719004"/>
              <a:gd name="connsiteX41" fmla="*/ 4642004 w 5367201"/>
              <a:gd name="connsiteY41" fmla="*/ 19036 h 2719004"/>
              <a:gd name="connsiteX42" fmla="*/ 4642004 w 5367201"/>
              <a:gd name="connsiteY42" fmla="*/ 22696 h 2719004"/>
              <a:gd name="connsiteX43" fmla="*/ 4950867 w 5367201"/>
              <a:gd name="connsiteY43" fmla="*/ 22696 h 2719004"/>
              <a:gd name="connsiteX44" fmla="*/ 5367201 w 5367201"/>
              <a:gd name="connsiteY44" fmla="*/ 439030 h 271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367201" h="2719004">
                <a:moveTo>
                  <a:pt x="5194023" y="444849"/>
                </a:moveTo>
                <a:cubicBezTo>
                  <a:pt x="5194023" y="302052"/>
                  <a:pt x="5078264" y="186293"/>
                  <a:pt x="4935467" y="186293"/>
                </a:cubicBezTo>
                <a:lnTo>
                  <a:pt x="416674" y="186292"/>
                </a:lnTo>
                <a:cubicBezTo>
                  <a:pt x="273878" y="186292"/>
                  <a:pt x="158118" y="302051"/>
                  <a:pt x="158118" y="444848"/>
                </a:cubicBezTo>
                <a:lnTo>
                  <a:pt x="158118" y="2268668"/>
                </a:lnTo>
                <a:cubicBezTo>
                  <a:pt x="158118" y="2411464"/>
                  <a:pt x="273878" y="2527224"/>
                  <a:pt x="416674" y="2527224"/>
                </a:cubicBezTo>
                <a:lnTo>
                  <a:pt x="4935467" y="2527224"/>
                </a:lnTo>
                <a:cubicBezTo>
                  <a:pt x="5078264" y="2527224"/>
                  <a:pt x="5194023" y="2411465"/>
                  <a:pt x="5194023" y="2268669"/>
                </a:cubicBezTo>
                <a:lnTo>
                  <a:pt x="5194023" y="2004263"/>
                </a:lnTo>
                <a:lnTo>
                  <a:pt x="5193667" y="2004263"/>
                </a:lnTo>
                <a:lnTo>
                  <a:pt x="5193667" y="709254"/>
                </a:lnTo>
                <a:lnTo>
                  <a:pt x="5194023" y="709254"/>
                </a:lnTo>
                <a:close/>
                <a:moveTo>
                  <a:pt x="5367201" y="439030"/>
                </a:moveTo>
                <a:lnTo>
                  <a:pt x="5367201" y="2274488"/>
                </a:lnTo>
                <a:cubicBezTo>
                  <a:pt x="5367201" y="2504423"/>
                  <a:pt x="5180802" y="2690822"/>
                  <a:pt x="4950867" y="2690822"/>
                </a:cubicBezTo>
                <a:lnTo>
                  <a:pt x="4130463" y="2690822"/>
                </a:lnTo>
                <a:lnTo>
                  <a:pt x="4130463" y="2699972"/>
                </a:lnTo>
                <a:cubicBezTo>
                  <a:pt x="4130463" y="2710483"/>
                  <a:pt x="4121942" y="2719004"/>
                  <a:pt x="4111430" y="2719004"/>
                </a:cubicBezTo>
                <a:lnTo>
                  <a:pt x="3516297" y="2719004"/>
                </a:lnTo>
                <a:cubicBezTo>
                  <a:pt x="3505786" y="2719004"/>
                  <a:pt x="3497264" y="2710483"/>
                  <a:pt x="3497264" y="2699972"/>
                </a:cubicBezTo>
                <a:lnTo>
                  <a:pt x="3497265" y="2690822"/>
                </a:lnTo>
                <a:lnTo>
                  <a:pt x="416334" y="2690821"/>
                </a:lnTo>
                <a:cubicBezTo>
                  <a:pt x="186399" y="2690821"/>
                  <a:pt x="0" y="2504422"/>
                  <a:pt x="0" y="2274487"/>
                </a:cubicBezTo>
                <a:lnTo>
                  <a:pt x="0" y="439029"/>
                </a:lnTo>
                <a:cubicBezTo>
                  <a:pt x="0" y="209094"/>
                  <a:pt x="186399" y="22695"/>
                  <a:pt x="416334" y="22695"/>
                </a:cubicBezTo>
                <a:lnTo>
                  <a:pt x="3361841" y="22695"/>
                </a:lnTo>
                <a:lnTo>
                  <a:pt x="3361841" y="19033"/>
                </a:lnTo>
                <a:cubicBezTo>
                  <a:pt x="3361841" y="8522"/>
                  <a:pt x="3370362" y="0"/>
                  <a:pt x="3380873" y="0"/>
                </a:cubicBezTo>
                <a:lnTo>
                  <a:pt x="3723461" y="0"/>
                </a:lnTo>
                <a:cubicBezTo>
                  <a:pt x="3733973" y="0"/>
                  <a:pt x="3742494" y="8522"/>
                  <a:pt x="3742494" y="19033"/>
                </a:cubicBezTo>
                <a:lnTo>
                  <a:pt x="3742494" y="22696"/>
                </a:lnTo>
                <a:lnTo>
                  <a:pt x="3877915" y="22696"/>
                </a:lnTo>
                <a:lnTo>
                  <a:pt x="3877915" y="19034"/>
                </a:lnTo>
                <a:cubicBezTo>
                  <a:pt x="3877915" y="8523"/>
                  <a:pt x="3886437" y="1"/>
                  <a:pt x="3896948" y="1"/>
                </a:cubicBezTo>
                <a:lnTo>
                  <a:pt x="4239536" y="1"/>
                </a:lnTo>
                <a:cubicBezTo>
                  <a:pt x="4250048" y="1"/>
                  <a:pt x="4258569" y="8523"/>
                  <a:pt x="4258569" y="19034"/>
                </a:cubicBezTo>
                <a:lnTo>
                  <a:pt x="4258569" y="22696"/>
                </a:lnTo>
                <a:lnTo>
                  <a:pt x="4413611" y="22696"/>
                </a:lnTo>
                <a:lnTo>
                  <a:pt x="4413611" y="19036"/>
                </a:lnTo>
                <a:cubicBezTo>
                  <a:pt x="4413611" y="8524"/>
                  <a:pt x="4422133" y="3"/>
                  <a:pt x="4432644" y="3"/>
                </a:cubicBezTo>
                <a:lnTo>
                  <a:pt x="4622971" y="3"/>
                </a:lnTo>
                <a:cubicBezTo>
                  <a:pt x="4633482" y="3"/>
                  <a:pt x="4642004" y="8524"/>
                  <a:pt x="4642004" y="19036"/>
                </a:cubicBezTo>
                <a:lnTo>
                  <a:pt x="4642004" y="22696"/>
                </a:lnTo>
                <a:lnTo>
                  <a:pt x="4950867" y="22696"/>
                </a:lnTo>
                <a:cubicBezTo>
                  <a:pt x="5180802" y="22696"/>
                  <a:pt x="5367201" y="209095"/>
                  <a:pt x="5367201" y="4390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 b="0" i="0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A0D31-7BBD-F5F5-A788-1EAE1EB2BE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DBCC47-40B9-86B1-EFA9-20A17D5A209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tx1"/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01F650-C7ED-94FC-C42C-0DD0EED16D47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1591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Slide 4 peopl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F4D4075-54D7-6A6A-50E8-3281100CF6C9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6BAFC-DF95-BFCA-DBF8-7226DB8004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701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778F3F7-44C7-126F-40FB-1C988B6EEE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701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00EE88F-AE7C-C386-1C73-1F5897B651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4858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BAE3F959-C6F8-0682-FBC2-4F1BC30213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2479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6F3F84E-33AA-07DC-69BF-39CA854176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2479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91DC5A23-7B00-058F-528E-A343453540E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19636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09A3A5A3-C2EA-2FFE-C3E1-C3EF426C05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7257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BED2E2B4-1AE0-7D02-7D16-77F9221401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57257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6280DC09-E9DA-E0B2-477E-90EA181D0DC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574414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F21542E-FF09-7F51-CD09-7FB0DE1FE1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12035" y="4875121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A5D26A2-3A2D-129A-D37C-3731AEB151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12035" y="4573626"/>
            <a:ext cx="2719838" cy="3385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ctr">
              <a:spcAft>
                <a:spcPts val="0"/>
              </a:spcAft>
              <a:buNone/>
              <a:defRPr sz="1600" b="1" i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Picture Placeholder 9">
            <a:extLst>
              <a:ext uri="{FF2B5EF4-FFF2-40B4-BE49-F238E27FC236}">
                <a16:creationId xmlns:a16="http://schemas.microsoft.com/office/drawing/2014/main" id="{4C0D3DE0-2FE9-2E46-2DDF-382521FC49C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9192" y="2427766"/>
            <a:ext cx="1885524" cy="188755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D9670E94-D140-B500-FBCF-AABE7EEB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66478" cy="93662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6897B0-7EF6-866D-0182-9741523E2F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549FE0-17A2-51D8-6E18-E5518AFECB2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E0E73-5C7A-A23A-299E-49D5A6A45555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2608" y="6446520"/>
            <a:ext cx="227692" cy="228600"/>
          </a:xfrm>
          <a:prstGeom prst="ellipse">
            <a:avLst/>
          </a:prstGeom>
          <a:solidFill>
            <a:schemeClr val="accent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bg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3991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Slide 8 people gre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56BAFC-DF95-BFCA-DBF8-7226DB8004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7701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778F3F7-44C7-126F-40FB-1C988B6EEE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7701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BAE3F959-C6F8-0682-FBC2-4F1BC30213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2479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E6F3F84E-33AA-07DC-69BF-39CA8541767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2479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09A3A5A3-C2EA-2FFE-C3E1-C3EF426C05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7257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BED2E2B4-1AE0-7D02-7D16-77F9221401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57257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9F21542E-FF09-7F51-CD09-7FB0DE1FE1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12035" y="3340648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AA5D26A2-3A2D-129A-D37C-3731AEB151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12035" y="3086569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D9670E94-D140-B500-FBCF-AABE7EEBA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66478" cy="93662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A5AC46BD-5E5D-B9DD-D3BF-E4A397FD52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7701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F59E349D-8015-626D-8333-970B2FD39C8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7701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5BAFB55-E6C5-F765-DB88-21B2FFEA3E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02479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EE7E1FF-2470-790C-D0B6-198F2AB2EE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02479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EF5EDD91-1D03-07DC-AD88-1162EF9394C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57257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AFEB971-DBA9-E990-7CAE-E1ED2AAA8F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57257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17174ED6-04C6-72E8-8ED0-0FDB0D69A26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12035" y="5764727"/>
            <a:ext cx="2719838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200" b="0" i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C91E7B-F907-0C98-2956-1C2681009C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12035" y="5510648"/>
            <a:ext cx="2719838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A52483-B16D-3C9B-4BE3-1D2015F21FC8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40EA63D-F0A9-1D66-EF49-3E0F901A32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59276FB-81CB-6349-E3B7-222B315636D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731455FD-1712-546E-BBD7-BA1AB4FE2E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45578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77092314-C7CD-4865-2D69-0A1247D232C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00356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5362520D-3FBC-61A6-D592-3D99D8CB440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755134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517D1B44-5CD5-B7E3-5F60-72C5DEB94EE0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609912" y="1510702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871A8B64-BB10-C604-C442-EC065440085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45578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DE0E96E1-FAA1-FD55-4C81-BD68EC8EC4C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900356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C650C387-354A-A3C3-EC2E-BEA5DE49271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755134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BA5441EB-FD9D-7F4F-1FFB-B9BC58EA9F3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609912" y="3934781"/>
            <a:ext cx="1524086" cy="1527048"/>
          </a:xfrm>
          <a:prstGeom prst="ellipse">
            <a:avLst/>
          </a:prstGeom>
          <a:ln w="38100">
            <a:solidFill>
              <a:schemeClr val="bg1"/>
            </a:solidFill>
          </a:ln>
        </p:spPr>
        <p:txBody>
          <a:bodyPr anchor="ctr"/>
          <a:lstStyle>
            <a:lvl1pPr marL="7938" indent="0" algn="ctr">
              <a:buNone/>
              <a:defRPr sz="1200"/>
            </a:lvl1pPr>
          </a:lstStyle>
          <a:p>
            <a:pPr marL="7938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headshot</a:t>
            </a:r>
          </a:p>
        </p:txBody>
      </p:sp>
    </p:spTree>
    <p:extLst>
      <p:ext uri="{BB962C8B-B14F-4D97-AF65-F5344CB8AC3E}">
        <p14:creationId xmlns:p14="http://schemas.microsoft.com/office/powerpoint/2010/main" val="82381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CABFE3-C5B1-C2B3-9C47-7264D5D2F6A8}"/>
              </a:ext>
            </a:extLst>
          </p:cNvPr>
          <p:cNvSpPr/>
          <p:nvPr userDrawn="1"/>
        </p:nvSpPr>
        <p:spPr>
          <a:xfrm flipH="1">
            <a:off x="609600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F2DDA-84BA-0809-50FD-D38BEA671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744" y="1463040"/>
            <a:ext cx="5563436" cy="40857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E8FF0D-5EB3-44AA-5DBC-14DC1ABAE1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7268" y="1463040"/>
            <a:ext cx="5469932" cy="40857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F9685D6-7820-AB6B-10FA-1D5E10867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5563435" cy="11591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BC935F-1FA0-EC69-06D8-04092B7308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9541F5-AA0D-AE74-B6B3-5708CB7E5C7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ADE460-A3EC-889A-B05F-160034FF487F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" name="Content Placeholder 17">
            <a:extLst>
              <a:ext uri="{FF2B5EF4-FFF2-40B4-BE49-F238E27FC236}">
                <a16:creationId xmlns:a16="http://schemas.microsoft.com/office/drawing/2014/main" id="{2DE38673-1173-00C5-DC01-2EA3CE18EB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7744" y="1871610"/>
            <a:ext cx="5562600" cy="43831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F555F191-AA85-AA4E-F2BA-FC1C6E750AA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17267" y="1871610"/>
            <a:ext cx="5454058" cy="438314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9217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Third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51217-55B1-E12A-5A31-469672DC8C7B}"/>
              </a:ext>
            </a:extLst>
          </p:cNvPr>
          <p:cNvSpPr/>
          <p:nvPr userDrawn="1"/>
        </p:nvSpPr>
        <p:spPr>
          <a:xfrm>
            <a:off x="8098972" y="0"/>
            <a:ext cx="409302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F2DDA-84BA-0809-50FD-D38BEA671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744" y="1463040"/>
            <a:ext cx="7553012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BE95DA9-D209-8BDE-3CC1-351CB3A24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7553011" cy="11591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2F8CBF-5589-D7C1-2DA4-A15BF96E01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032" y="6254496"/>
            <a:ext cx="292100" cy="368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96D3F2-BDDB-E25F-E36F-D3E90284E63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12D020-9DDF-4138-7A47-AE7F10F6C34C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6" name="Content Placeholder 17">
            <a:extLst>
              <a:ext uri="{FF2B5EF4-FFF2-40B4-BE49-F238E27FC236}">
                <a16:creationId xmlns:a16="http://schemas.microsoft.com/office/drawing/2014/main" id="{52DAD710-0B2B-FF04-48A8-5FD1718D8F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744" y="1920875"/>
            <a:ext cx="7551738" cy="42703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17">
            <a:extLst>
              <a:ext uri="{FF2B5EF4-FFF2-40B4-BE49-F238E27FC236}">
                <a16:creationId xmlns:a16="http://schemas.microsoft.com/office/drawing/2014/main" id="{246A503E-58F1-12E9-44DF-0C87E05726B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76655" y="1920875"/>
            <a:ext cx="3491910" cy="4270375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1846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ottom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69A92A-509F-637C-F216-D423515646B7}"/>
              </a:ext>
            </a:extLst>
          </p:cNvPr>
          <p:cNvSpPr/>
          <p:nvPr userDrawn="1"/>
        </p:nvSpPr>
        <p:spPr>
          <a:xfrm>
            <a:off x="0" y="4551528"/>
            <a:ext cx="12192000" cy="23064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F2DDA-84BA-0809-50FD-D38BEA671F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7744" y="1463040"/>
            <a:ext cx="11544303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latin typeface="+mj-lt"/>
              </a:defRPr>
            </a:lvl1pPr>
            <a:lvl2pPr marL="457200" indent="0">
              <a:buNone/>
              <a:defRPr b="1" i="0">
                <a:latin typeface="Avenir Next LT Pro Demi" panose="020B0504020202020204" pitchFamily="34" charset="77"/>
              </a:defRPr>
            </a:lvl2pPr>
            <a:lvl3pPr marL="914400" indent="0">
              <a:buNone/>
              <a:defRPr b="1" i="0">
                <a:latin typeface="Avenir Next LT Pro Demi" panose="020B0504020202020204" pitchFamily="34" charset="77"/>
              </a:defRPr>
            </a:lvl3pPr>
            <a:lvl4pPr marL="1371600" indent="0">
              <a:buNone/>
              <a:defRPr b="1" i="0">
                <a:latin typeface="Avenir Next LT Pro Demi" panose="020B0504020202020204" pitchFamily="34" charset="77"/>
              </a:defRPr>
            </a:lvl4pPr>
            <a:lvl5pPr marL="1828800" indent="0">
              <a:buNone/>
              <a:defRPr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8984DA-B0D6-25C5-FAFD-BDCC59ACF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11544301" cy="11591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4045F2-CA5F-E146-C10C-06700CD78B32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A1CE176-0CE2-E2BF-2825-7BD88FC6CF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CAF227-9FBC-EA0A-A748-C5E0CAEA962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925A3F92-D5E0-4B0F-477B-447E46C5DD0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37744" y="1875100"/>
            <a:ext cx="11550650" cy="25464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35969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ircles Gree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FE14257C-3E40-D7D0-2946-29D523863166}"/>
              </a:ext>
            </a:extLst>
          </p:cNvPr>
          <p:cNvSpPr/>
          <p:nvPr userDrawn="1"/>
        </p:nvSpPr>
        <p:spPr>
          <a:xfrm>
            <a:off x="1323871" y="20297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 i="0" dirty="0">
              <a:latin typeface="+mn-lt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8BA352F-50E1-F671-C044-6A7E85D54BEC}"/>
              </a:ext>
            </a:extLst>
          </p:cNvPr>
          <p:cNvSpPr/>
          <p:nvPr userDrawn="1"/>
        </p:nvSpPr>
        <p:spPr>
          <a:xfrm>
            <a:off x="4960536" y="20297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 i="0" dirty="0">
              <a:latin typeface="+mn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199D322-F5A2-FCA0-4A71-492C30D8B2ED}"/>
              </a:ext>
            </a:extLst>
          </p:cNvPr>
          <p:cNvSpPr/>
          <p:nvPr userDrawn="1"/>
        </p:nvSpPr>
        <p:spPr>
          <a:xfrm>
            <a:off x="8597201" y="2029766"/>
            <a:ext cx="2270928" cy="2270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0" i="0" dirty="0">
              <a:latin typeface="+mn-lt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EBD4B28-9B8E-4FB5-2365-22107EB6D85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747577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7" name="Picture Placeholder 14">
            <a:extLst>
              <a:ext uri="{FF2B5EF4-FFF2-40B4-BE49-F238E27FC236}">
                <a16:creationId xmlns:a16="http://schemas.microsoft.com/office/drawing/2014/main" id="{3AF64053-FC6E-BF87-81DE-2924F705E45F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5384242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6F09818A-913A-01BE-6E29-BC79232FDBAB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020907" y="2457491"/>
            <a:ext cx="1423516" cy="14186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icon from Epicenter</a:t>
            </a:r>
            <a:br>
              <a:rPr lang="en-US" dirty="0"/>
            </a:br>
            <a:r>
              <a:rPr lang="en-US" dirty="0"/>
              <a:t>(NO PHOTOS)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99F68A0-63A2-E6E2-8517-BB15AD5B2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4932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AA158197-4C61-E3A5-FBDD-AEBF7519DF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1597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B1DC87DD-606F-D305-D685-7DA1C1B74A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98262" y="4451699"/>
            <a:ext cx="286880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EAE7AD-1491-6ECE-A4FD-65E1F1680C0C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11725097" y="6447240"/>
            <a:ext cx="227692" cy="228600"/>
          </a:xfrm>
          <a:prstGeom prst="ellipse">
            <a:avLst/>
          </a:prstGeom>
          <a:solidFill>
            <a:schemeClr val="bg1"/>
          </a:solidFill>
        </p:spPr>
        <p:txBody>
          <a:bodyPr wrap="none" rtlCol="0" anchor="ctr">
            <a:noAutofit/>
          </a:bodyPr>
          <a:lstStyle/>
          <a:p>
            <a:pPr algn="ctr"/>
            <a:fld id="{9F77B881-CDA4-7041-897F-97D0053686EF}" type="slidenum">
              <a:rPr lang="en-US" sz="700" b="1" i="0" smtClean="0">
                <a:solidFill>
                  <a:schemeClr val="accent1"/>
                </a:solidFill>
                <a:latin typeface="+mn-lt"/>
              </a:rPr>
              <a:pPr algn="ctr"/>
              <a:t>‹#›</a:t>
            </a:fld>
            <a:endParaRPr lang="en-US" sz="700" b="1" i="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356C1C-B997-183C-9491-DD8C01461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C251E849-BBFE-5513-F114-E1BE8F71F8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548" y="6251542"/>
            <a:ext cx="292100" cy="36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CAC727-8511-B65C-B545-A60BA2763C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91527" y="6544036"/>
            <a:ext cx="5726286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lvl="0" indent="0" algn="l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lang="ga-IE" sz="600" b="0" i="0" baseline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2023 Epsilon Data Management, LLC. All rights reserved. Proprietary and confidential. V-1.31.23</a:t>
            </a:r>
          </a:p>
        </p:txBody>
      </p:sp>
    </p:spTree>
    <p:extLst>
      <p:ext uri="{BB962C8B-B14F-4D97-AF65-F5344CB8AC3E}">
        <p14:creationId xmlns:p14="http://schemas.microsoft.com/office/powerpoint/2010/main" val="491984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9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81.xml"/><Relationship Id="rId42" Type="http://schemas.openxmlformats.org/officeDocument/2006/relationships/slideLayout" Target="../slideLayouts/slideLayout89.xml"/><Relationship Id="rId47" Type="http://schemas.openxmlformats.org/officeDocument/2006/relationships/slideLayout" Target="../slideLayouts/slideLayout94.xml"/><Relationship Id="rId50" Type="http://schemas.openxmlformats.org/officeDocument/2006/relationships/slideLayout" Target="../slideLayouts/slideLayout97.xml"/><Relationship Id="rId55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4.xml"/><Relationship Id="rId40" Type="http://schemas.openxmlformats.org/officeDocument/2006/relationships/slideLayout" Target="../slideLayouts/slideLayout87.xml"/><Relationship Id="rId45" Type="http://schemas.openxmlformats.org/officeDocument/2006/relationships/slideLayout" Target="../slideLayouts/slideLayout92.xml"/><Relationship Id="rId53" Type="http://schemas.openxmlformats.org/officeDocument/2006/relationships/slideLayout" Target="../slideLayouts/slideLayout100.xml"/><Relationship Id="rId58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52.xml"/><Relationship Id="rId61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2.xml"/><Relationship Id="rId43" Type="http://schemas.openxmlformats.org/officeDocument/2006/relationships/slideLayout" Target="../slideLayouts/slideLayout90.xml"/><Relationship Id="rId48" Type="http://schemas.openxmlformats.org/officeDocument/2006/relationships/slideLayout" Target="../slideLayouts/slideLayout95.xml"/><Relationship Id="rId56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55.xml"/><Relationship Id="rId51" Type="http://schemas.openxmlformats.org/officeDocument/2006/relationships/slideLayout" Target="../slideLayouts/slideLayout98.xml"/><Relationship Id="rId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80.xml"/><Relationship Id="rId38" Type="http://schemas.openxmlformats.org/officeDocument/2006/relationships/slideLayout" Target="../slideLayouts/slideLayout85.xml"/><Relationship Id="rId46" Type="http://schemas.openxmlformats.org/officeDocument/2006/relationships/slideLayout" Target="../slideLayouts/slideLayout93.xml"/><Relationship Id="rId59" Type="http://schemas.openxmlformats.org/officeDocument/2006/relationships/slideLayout" Target="../slideLayouts/slideLayout106.xml"/><Relationship Id="rId20" Type="http://schemas.openxmlformats.org/officeDocument/2006/relationships/slideLayout" Target="../slideLayouts/slideLayout67.xml"/><Relationship Id="rId41" Type="http://schemas.openxmlformats.org/officeDocument/2006/relationships/slideLayout" Target="../slideLayouts/slideLayout88.xml"/><Relationship Id="rId54" Type="http://schemas.openxmlformats.org/officeDocument/2006/relationships/slideLayout" Target="../slideLayouts/slideLayout101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36" Type="http://schemas.openxmlformats.org/officeDocument/2006/relationships/slideLayout" Target="../slideLayouts/slideLayout83.xml"/><Relationship Id="rId49" Type="http://schemas.openxmlformats.org/officeDocument/2006/relationships/slideLayout" Target="../slideLayouts/slideLayout96.xml"/><Relationship Id="rId57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78.xml"/><Relationship Id="rId44" Type="http://schemas.openxmlformats.org/officeDocument/2006/relationships/slideLayout" Target="../slideLayouts/slideLayout91.xml"/><Relationship Id="rId52" Type="http://schemas.openxmlformats.org/officeDocument/2006/relationships/slideLayout" Target="../slideLayouts/slideLayout99.xml"/><Relationship Id="rId6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6DB7CD-5D95-D2C7-D425-28D14F5C8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95" y="284481"/>
            <a:ext cx="11566478" cy="1159192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16C5485-9056-4C20-3309-FAAE4FEA5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595" y="1468827"/>
            <a:ext cx="11566478" cy="435133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434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3" r:id="rId2"/>
    <p:sldLayoutId id="2147483717" r:id="rId3"/>
    <p:sldLayoutId id="2147483719" r:id="rId4"/>
    <p:sldLayoutId id="2147483657" r:id="rId5"/>
    <p:sldLayoutId id="2147483699" r:id="rId6"/>
    <p:sldLayoutId id="2147483758" r:id="rId7"/>
    <p:sldLayoutId id="2147483695" r:id="rId8"/>
    <p:sldLayoutId id="2147483692" r:id="rId9"/>
    <p:sldLayoutId id="2147483686" r:id="rId10"/>
    <p:sldLayoutId id="2147483655" r:id="rId11"/>
    <p:sldLayoutId id="2147483700" r:id="rId12"/>
    <p:sldLayoutId id="2147483698" r:id="rId13"/>
    <p:sldLayoutId id="2147483659" r:id="rId14"/>
    <p:sldLayoutId id="2147483727" r:id="rId15"/>
    <p:sldLayoutId id="2147483689" r:id="rId16"/>
    <p:sldLayoutId id="2147483859" r:id="rId17"/>
    <p:sldLayoutId id="2147483656" r:id="rId18"/>
    <p:sldLayoutId id="2147483763" r:id="rId19"/>
    <p:sldLayoutId id="2147483764" r:id="rId20"/>
    <p:sldLayoutId id="2147483876" r:id="rId21"/>
    <p:sldLayoutId id="2147483877" r:id="rId22"/>
    <p:sldLayoutId id="2147483663" r:id="rId23"/>
    <p:sldLayoutId id="2147483805" r:id="rId24"/>
    <p:sldLayoutId id="2147483804" r:id="rId25"/>
    <p:sldLayoutId id="2147483703" r:id="rId26"/>
    <p:sldLayoutId id="2147483704" r:id="rId27"/>
    <p:sldLayoutId id="2147483809" r:id="rId28"/>
    <p:sldLayoutId id="2147483810" r:id="rId29"/>
    <p:sldLayoutId id="2147483666" r:id="rId30"/>
    <p:sldLayoutId id="2147483681" r:id="rId31"/>
    <p:sldLayoutId id="2147483683" r:id="rId32"/>
    <p:sldLayoutId id="2147483680" r:id="rId33"/>
    <p:sldLayoutId id="2147483920" r:id="rId34"/>
    <p:sldLayoutId id="2147483852" r:id="rId35"/>
    <p:sldLayoutId id="2147483906" r:id="rId36"/>
    <p:sldLayoutId id="2147483909" r:id="rId37"/>
    <p:sldLayoutId id="2147483722" r:id="rId38"/>
    <p:sldLayoutId id="2147483746" r:id="rId39"/>
    <p:sldLayoutId id="2147483749" r:id="rId40"/>
    <p:sldLayoutId id="2147483751" r:id="rId41"/>
    <p:sldLayoutId id="2147483668" r:id="rId42"/>
    <p:sldLayoutId id="2147483712" r:id="rId43"/>
    <p:sldLayoutId id="2147483755" r:id="rId44"/>
    <p:sldLayoutId id="2147483914" r:id="rId45"/>
    <p:sldLayoutId id="2147483916" r:id="rId46"/>
    <p:sldLayoutId id="2147483918" r:id="rId4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8125" indent="-2381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tabLst/>
        <a:defRPr lang="en-US" sz="1800" b="0" i="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889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ystem Font Regular"/>
        <a:buChar char="–"/>
        <a:tabLst/>
        <a:defRPr lang="en-US" sz="1800" b="0" i="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862013" indent="-28733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Courier New" panose="02070309020205020404" pitchFamily="49" charset="0"/>
        <a:buChar char="o"/>
        <a:tabLst/>
        <a:defRPr lang="en-US" sz="1800" b="0" i="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9350" indent="-28733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ystem Font Regular"/>
        <a:buChar char="&gt;"/>
        <a:tabLst/>
        <a:defRPr lang="en-US" sz="1800" b="0" i="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436688" indent="-28733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tabLst/>
        <a:defRPr lang="en-US" sz="1800" b="0" i="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74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6DB7CD-5D95-D2C7-D425-28D14F5C8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95" y="284481"/>
            <a:ext cx="11566478" cy="1159192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16C5485-9056-4C20-3309-FAAE4FEA5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595" y="1468827"/>
            <a:ext cx="11566478" cy="435133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9903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91" r:id="rId2"/>
    <p:sldLayoutId id="2147483896" r:id="rId3"/>
    <p:sldLayoutId id="2147483901" r:id="rId4"/>
    <p:sldLayoutId id="2147483855" r:id="rId5"/>
    <p:sldLayoutId id="2147483860" r:id="rId6"/>
    <p:sldLayoutId id="2147483864" r:id="rId7"/>
    <p:sldLayoutId id="2147483868" r:id="rId8"/>
    <p:sldLayoutId id="2147483872" r:id="rId9"/>
    <p:sldLayoutId id="2147483878" r:id="rId10"/>
    <p:sldLayoutId id="2147483879" r:id="rId11"/>
    <p:sldLayoutId id="2147483910" r:id="rId12"/>
    <p:sldLayoutId id="2147483887" r:id="rId13"/>
    <p:sldLayoutId id="2147483892" r:id="rId14"/>
    <p:sldLayoutId id="2147483897" r:id="rId15"/>
    <p:sldLayoutId id="2147483902" r:id="rId16"/>
    <p:sldLayoutId id="2147483915" r:id="rId17"/>
    <p:sldLayoutId id="2147483917" r:id="rId18"/>
    <p:sldLayoutId id="2147483919" r:id="rId19"/>
    <p:sldLayoutId id="2147483857" r:id="rId20"/>
    <p:sldLayoutId id="2147483862" r:id="rId21"/>
    <p:sldLayoutId id="2147483866" r:id="rId22"/>
    <p:sldLayoutId id="2147483870" r:id="rId23"/>
    <p:sldLayoutId id="2147483874" r:id="rId24"/>
    <p:sldLayoutId id="2147483882" r:id="rId25"/>
    <p:sldLayoutId id="2147483883" r:id="rId26"/>
    <p:sldLayoutId id="2147483912" r:id="rId27"/>
    <p:sldLayoutId id="2147483889" r:id="rId28"/>
    <p:sldLayoutId id="2147483894" r:id="rId29"/>
    <p:sldLayoutId id="2147483899" r:id="rId30"/>
    <p:sldLayoutId id="2147483904" r:id="rId31"/>
    <p:sldLayoutId id="2147483858" r:id="rId32"/>
    <p:sldLayoutId id="2147483863" r:id="rId33"/>
    <p:sldLayoutId id="2147483867" r:id="rId34"/>
    <p:sldLayoutId id="2147483871" r:id="rId35"/>
    <p:sldLayoutId id="2147483875" r:id="rId36"/>
    <p:sldLayoutId id="2147483884" r:id="rId37"/>
    <p:sldLayoutId id="2147483885" r:id="rId38"/>
    <p:sldLayoutId id="2147483851" r:id="rId39"/>
    <p:sldLayoutId id="2147483853" r:id="rId40"/>
    <p:sldLayoutId id="2147483907" r:id="rId41"/>
    <p:sldLayoutId id="2147483913" r:id="rId42"/>
    <p:sldLayoutId id="2147483890" r:id="rId43"/>
    <p:sldLayoutId id="2147483895" r:id="rId44"/>
    <p:sldLayoutId id="2147483900" r:id="rId45"/>
    <p:sldLayoutId id="2147483905" r:id="rId46"/>
    <p:sldLayoutId id="2147483856" r:id="rId47"/>
    <p:sldLayoutId id="2147483861" r:id="rId48"/>
    <p:sldLayoutId id="2147483865" r:id="rId49"/>
    <p:sldLayoutId id="2147483869" r:id="rId50"/>
    <p:sldLayoutId id="2147483873" r:id="rId51"/>
    <p:sldLayoutId id="2147483880" r:id="rId52"/>
    <p:sldLayoutId id="2147483881" r:id="rId53"/>
    <p:sldLayoutId id="2147483850" r:id="rId54"/>
    <p:sldLayoutId id="2147483854" r:id="rId55"/>
    <p:sldLayoutId id="2147483908" r:id="rId56"/>
    <p:sldLayoutId id="2147483911" r:id="rId57"/>
    <p:sldLayoutId id="2147483888" r:id="rId58"/>
    <p:sldLayoutId id="2147483893" r:id="rId59"/>
    <p:sldLayoutId id="2147483898" r:id="rId60"/>
    <p:sldLayoutId id="2147483903" r:id="rId6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8125" indent="-2381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tabLst/>
        <a:defRPr lang="en-US" sz="1800" b="0" i="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28892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ystem Font Regular"/>
        <a:buChar char="–"/>
        <a:tabLst/>
        <a:defRPr lang="en-US" sz="1800" b="0" i="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862013" indent="-28733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Courier New" panose="02070309020205020404" pitchFamily="49" charset="0"/>
        <a:buChar char="o"/>
        <a:tabLst/>
        <a:defRPr lang="en-US" sz="1800" b="0" i="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9350" indent="-28733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System Font Regular"/>
        <a:buChar char="&gt;"/>
        <a:tabLst/>
        <a:defRPr lang="en-US" sz="1800" b="0" i="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436688" indent="-28733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tabLst/>
        <a:defRPr lang="en-US" sz="1800" b="0" i="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44">
          <p15:clr>
            <a:srgbClr val="F26B43"/>
          </p15:clr>
        </p15:guide>
        <p15:guide id="3" pos="74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50527-32C0-ECEB-5FDA-526E0EE5D5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748" y="2869533"/>
            <a:ext cx="9309808" cy="1798779"/>
          </a:xfrm>
        </p:spPr>
        <p:txBody>
          <a:bodyPr/>
          <a:lstStyle/>
          <a:p>
            <a:r>
              <a:rPr lang="en-US" dirty="0"/>
              <a:t>Sales &amp; Service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87E7A-5992-2EB5-1449-5E9668B5F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49" y="4755493"/>
            <a:ext cx="8326850" cy="89529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Epsilon Data Science</a:t>
            </a:r>
          </a:p>
          <a:p>
            <a:r>
              <a:rPr lang="en-US" dirty="0"/>
              <a:t>Navya Bingi, Data Science Intern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25C5F1-37EC-D9C1-2ABA-20471C2C74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748" y="979116"/>
            <a:ext cx="2641007" cy="322145"/>
          </a:xfrm>
        </p:spPr>
        <p:txBody>
          <a:bodyPr/>
          <a:lstStyle/>
          <a:p>
            <a:r>
              <a:rPr lang="en-US" dirty="0"/>
              <a:t>June 30, 2024</a:t>
            </a:r>
          </a:p>
        </p:txBody>
      </p:sp>
    </p:spTree>
    <p:extLst>
      <p:ext uri="{BB962C8B-B14F-4D97-AF65-F5344CB8AC3E}">
        <p14:creationId xmlns:p14="http://schemas.microsoft.com/office/powerpoint/2010/main" val="641973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C7D3-E567-02EC-8B43-98C9B8F4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7714064" cy="1159192"/>
          </a:xfrm>
        </p:spPr>
        <p:txBody>
          <a:bodyPr/>
          <a:lstStyle/>
          <a:p>
            <a:r>
              <a:rPr lang="en-US" dirty="0"/>
              <a:t>Are those that bought an EV first buying them again?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25225-F709-A3BA-4102-D8235F26A28D}"/>
              </a:ext>
            </a:extLst>
          </p:cNvPr>
          <p:cNvSpPr txBox="1"/>
          <p:nvPr/>
        </p:nvSpPr>
        <p:spPr>
          <a:xfrm>
            <a:off x="8148579" y="2740530"/>
            <a:ext cx="34724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77"/>
              </a:rPr>
              <a:t>70% of customers who bought an EV first bought another EV</a:t>
            </a:r>
          </a:p>
          <a:p>
            <a:pPr algn="l"/>
            <a:endParaRPr lang="en-US" sz="2400" dirty="0">
              <a:latin typeface="Avenir Next LT Pro" panose="020B0504020202020204" pitchFamily="34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>
              <a:latin typeface="Avenir Next LT Pro" panose="020B05040202020202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BF94E9-B9EC-E381-484E-9185D83CA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28"/>
          <a:stretch/>
        </p:blipFill>
        <p:spPr>
          <a:xfrm>
            <a:off x="1263992" y="1497105"/>
            <a:ext cx="5021062" cy="47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22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C7D3-E567-02EC-8B43-98C9B8F4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7714064" cy="1159192"/>
          </a:xfrm>
        </p:spPr>
        <p:txBody>
          <a:bodyPr/>
          <a:lstStyle/>
          <a:p>
            <a:r>
              <a:rPr lang="en-US" dirty="0"/>
              <a:t>Are those that bought a sports car first buying them again?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25225-F709-A3BA-4102-D8235F26A28D}"/>
              </a:ext>
            </a:extLst>
          </p:cNvPr>
          <p:cNvSpPr txBox="1"/>
          <p:nvPr/>
        </p:nvSpPr>
        <p:spPr>
          <a:xfrm>
            <a:off x="8206453" y="2078973"/>
            <a:ext cx="34724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77"/>
              </a:rPr>
              <a:t>Half of the customers who bought a sports car first bought another one</a:t>
            </a:r>
          </a:p>
          <a:p>
            <a:pPr algn="l"/>
            <a:endParaRPr lang="en-US" sz="2400" dirty="0">
              <a:latin typeface="Avenir Next LT Pro" panose="020B0504020202020204" pitchFamily="34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77"/>
              </a:rPr>
              <a:t>Almost 30% ended up buying an SUV instead </a:t>
            </a:r>
          </a:p>
          <a:p>
            <a:pPr algn="l"/>
            <a:endParaRPr lang="en-US" sz="2400" dirty="0">
              <a:latin typeface="Avenir Next LT Pro" panose="020B0504020202020204" pitchFamily="34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>
              <a:latin typeface="Avenir Next LT Pro" panose="020B0504020202020204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19F5A-047C-6275-5A8C-F0195232A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45"/>
          <a:stretch/>
        </p:blipFill>
        <p:spPr>
          <a:xfrm>
            <a:off x="1101583" y="1770320"/>
            <a:ext cx="5287643" cy="456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33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BF771-713D-B881-C955-86C5DAED2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29" y="4985514"/>
            <a:ext cx="8078165" cy="1463040"/>
          </a:xfrm>
        </p:spPr>
        <p:txBody>
          <a:bodyPr/>
          <a:lstStyle/>
          <a:p>
            <a:r>
              <a:rPr lang="en-US" dirty="0"/>
              <a:t>Profitability Analysis</a:t>
            </a:r>
          </a:p>
        </p:txBody>
      </p:sp>
    </p:spTree>
    <p:extLst>
      <p:ext uri="{BB962C8B-B14F-4D97-AF65-F5344CB8AC3E}">
        <p14:creationId xmlns:p14="http://schemas.microsoft.com/office/powerpoint/2010/main" val="2642603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C7D3-E567-02EC-8B43-98C9B8F4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7494145" cy="1159192"/>
          </a:xfrm>
        </p:spPr>
        <p:txBody>
          <a:bodyPr/>
          <a:lstStyle/>
          <a:p>
            <a:r>
              <a:rPr lang="en-US" dirty="0"/>
              <a:t>Which month is the most profitable?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25225-F709-A3BA-4102-D8235F26A28D}"/>
              </a:ext>
            </a:extLst>
          </p:cNvPr>
          <p:cNvSpPr txBox="1"/>
          <p:nvPr/>
        </p:nvSpPr>
        <p:spPr>
          <a:xfrm>
            <a:off x="8194878" y="2194720"/>
            <a:ext cx="34724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77"/>
              </a:rPr>
              <a:t>For dealerships, the month of </a:t>
            </a:r>
            <a:r>
              <a:rPr lang="en-US" sz="2400" b="1" dirty="0">
                <a:latin typeface="Avenir Next LT Pro" panose="020B0504020202020204" pitchFamily="34" charset="77"/>
              </a:rPr>
              <a:t>July </a:t>
            </a:r>
            <a:r>
              <a:rPr lang="en-US" sz="2400" dirty="0">
                <a:latin typeface="Avenir Next LT Pro" panose="020B0504020202020204" pitchFamily="34" charset="77"/>
              </a:rPr>
              <a:t>was the most profitable </a:t>
            </a:r>
          </a:p>
          <a:p>
            <a:pPr algn="l"/>
            <a:endParaRPr lang="en-US" sz="2400" dirty="0">
              <a:latin typeface="Avenir Next LT Pro" panose="020B0504020202020204" pitchFamily="34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77"/>
              </a:rPr>
              <a:t>Profits significantly went down after July </a:t>
            </a:r>
          </a:p>
          <a:p>
            <a:pPr algn="l"/>
            <a:endParaRPr lang="en-US" sz="2400" dirty="0">
              <a:latin typeface="Avenir Next LT Pro" panose="020B0504020202020204" pitchFamily="34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>
              <a:latin typeface="Avenir Next LT Pro" panose="020B0504020202020204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B894D-1038-0F54-A5D5-0971B9A10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41" y="1539854"/>
            <a:ext cx="5844974" cy="45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41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C7D3-E567-02EC-8B43-98C9B8F4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5" y="283464"/>
            <a:ext cx="7355248" cy="1159192"/>
          </a:xfrm>
        </p:spPr>
        <p:txBody>
          <a:bodyPr/>
          <a:lstStyle/>
          <a:p>
            <a:r>
              <a:rPr lang="en-US" dirty="0"/>
              <a:t>Distribution of Total Gross Profit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25225-F709-A3BA-4102-D8235F26A28D}"/>
              </a:ext>
            </a:extLst>
          </p:cNvPr>
          <p:cNvSpPr txBox="1"/>
          <p:nvPr/>
        </p:nvSpPr>
        <p:spPr>
          <a:xfrm>
            <a:off x="8171729" y="1940076"/>
            <a:ext cx="34724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77"/>
              </a:rPr>
              <a:t>Total gross profit follows a normal distribution, centered around $2417.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>
              <a:latin typeface="Avenir Next LT Pro" panose="020B0504020202020204" pitchFamily="34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77"/>
              </a:rPr>
              <a:t>A profit of $0 seemed to be more common</a:t>
            </a:r>
          </a:p>
          <a:p>
            <a:pPr algn="l"/>
            <a:endParaRPr lang="en-US" sz="2400" dirty="0">
              <a:latin typeface="Avenir Next LT Pro" panose="020B0504020202020204" pitchFamily="34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>
              <a:latin typeface="Avenir Next LT Pro" panose="020B0504020202020204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B533A-D202-004C-6FFF-93C8DA450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58" y="1291962"/>
            <a:ext cx="6338755" cy="483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9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58393-7AD7-E189-33AE-5A4A8CCB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501BA-9AD1-B9F1-B00C-D2C2B2115B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Almost half of the customers bought 2023 model years. </a:t>
            </a:r>
          </a:p>
          <a:p>
            <a:r>
              <a:rPr lang="en-US" sz="2400" dirty="0"/>
              <a:t>Most customers who bought a sedan first bought another sedan or an SUV.</a:t>
            </a:r>
          </a:p>
          <a:p>
            <a:r>
              <a:rPr lang="en-US" sz="2400" dirty="0"/>
              <a:t>But 70% of those who bought an SUV first bought another SUV, same with an EV.</a:t>
            </a:r>
          </a:p>
          <a:p>
            <a:r>
              <a:rPr lang="en-US" sz="2400" dirty="0"/>
              <a:t>According to the total gross profit distribution, a gross profit of $0 was very common. The highest gross profit was around $10000.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20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BF771-713D-B881-C955-86C5DAED2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29" y="4985514"/>
            <a:ext cx="8078165" cy="1463040"/>
          </a:xfrm>
        </p:spPr>
        <p:txBody>
          <a:bodyPr/>
          <a:lstStyle/>
          <a:p>
            <a:r>
              <a:rPr lang="en-US" dirty="0"/>
              <a:t>Service EDA</a:t>
            </a:r>
          </a:p>
        </p:txBody>
      </p:sp>
    </p:spTree>
    <p:extLst>
      <p:ext uri="{BB962C8B-B14F-4D97-AF65-F5344CB8AC3E}">
        <p14:creationId xmlns:p14="http://schemas.microsoft.com/office/powerpoint/2010/main" val="761194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C7D3-E567-02EC-8B43-98C9B8F4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5" y="283464"/>
            <a:ext cx="7355248" cy="1159192"/>
          </a:xfrm>
        </p:spPr>
        <p:txBody>
          <a:bodyPr/>
          <a:lstStyle/>
          <a:p>
            <a:r>
              <a:rPr lang="en-US" dirty="0"/>
              <a:t>Distribution of Customer Paid </a:t>
            </a:r>
            <a:r>
              <a:rPr lang="en-US" dirty="0" err="1"/>
              <a:t>Labor+Parts</a:t>
            </a:r>
            <a:r>
              <a:rPr lang="en-US" dirty="0"/>
              <a:t> Price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25225-F709-A3BA-4102-D8235F26A28D}"/>
              </a:ext>
            </a:extLst>
          </p:cNvPr>
          <p:cNvSpPr txBox="1"/>
          <p:nvPr/>
        </p:nvSpPr>
        <p:spPr>
          <a:xfrm>
            <a:off x="8148579" y="2459504"/>
            <a:ext cx="3472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77"/>
              </a:rPr>
              <a:t>The total customer paid </a:t>
            </a:r>
            <a:r>
              <a:rPr lang="en-US" sz="2400" dirty="0" err="1">
                <a:latin typeface="Avenir Next LT Pro" panose="020B0504020202020204" pitchFamily="34" charset="77"/>
              </a:rPr>
              <a:t>labor+parts</a:t>
            </a:r>
            <a:r>
              <a:rPr lang="en-US" sz="2400" dirty="0">
                <a:latin typeface="Avenir Next LT Pro" panose="020B0504020202020204" pitchFamily="34" charset="77"/>
              </a:rPr>
              <a:t> price is below $750, with the average being under $250.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D593D-3A08-9032-D57F-63493D4A7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91" y="1442656"/>
            <a:ext cx="5714397" cy="483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62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C7D3-E567-02EC-8B43-98C9B8F4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5" y="283464"/>
            <a:ext cx="7355248" cy="1159192"/>
          </a:xfrm>
        </p:spPr>
        <p:txBody>
          <a:bodyPr/>
          <a:lstStyle/>
          <a:p>
            <a:r>
              <a:rPr lang="en-US" dirty="0"/>
              <a:t>Distribution of Customer Paid Parts Price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25225-F709-A3BA-4102-D8235F26A28D}"/>
              </a:ext>
            </a:extLst>
          </p:cNvPr>
          <p:cNvSpPr txBox="1"/>
          <p:nvPr/>
        </p:nvSpPr>
        <p:spPr>
          <a:xfrm>
            <a:off x="8148579" y="2459504"/>
            <a:ext cx="3472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77"/>
              </a:rPr>
              <a:t>The total customer paid parts price is below $300, with the average being under $100.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D17FF0-88F6-53DC-6850-2B52BEB10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64" y="1505174"/>
            <a:ext cx="5606609" cy="475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23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C7D3-E567-02EC-8B43-98C9B8F4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5" y="283464"/>
            <a:ext cx="7355248" cy="1159192"/>
          </a:xfrm>
        </p:spPr>
        <p:txBody>
          <a:bodyPr/>
          <a:lstStyle/>
          <a:p>
            <a:r>
              <a:rPr lang="en-US" dirty="0"/>
              <a:t>Distribution of Customer Paid Labor Price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25225-F709-A3BA-4102-D8235F26A28D}"/>
              </a:ext>
            </a:extLst>
          </p:cNvPr>
          <p:cNvSpPr txBox="1"/>
          <p:nvPr/>
        </p:nvSpPr>
        <p:spPr>
          <a:xfrm>
            <a:off x="8148579" y="2459504"/>
            <a:ext cx="3472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77"/>
              </a:rPr>
              <a:t>The total customer paid labor price is below $400, with the average being under $100.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3A26D-4B0E-B492-7944-5161F2731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78" y="1442656"/>
            <a:ext cx="5710781" cy="484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8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936AD-4EF6-5CF9-9B66-A02C8CA0A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FE649-22E2-DEDA-1D2C-954024A20D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7744" y="1073263"/>
            <a:ext cx="11630025" cy="5000477"/>
          </a:xfrm>
        </p:spPr>
        <p:txBody>
          <a:bodyPr>
            <a:normAutofit lnSpcReduction="10000"/>
          </a:bodyPr>
          <a:lstStyle/>
          <a:p>
            <a:pPr>
              <a:lnSpc>
                <a:spcPct val="160000"/>
              </a:lnSpc>
            </a:pPr>
            <a:r>
              <a:rPr lang="en-US" sz="2000" dirty="0"/>
              <a:t>Data cleaning</a:t>
            </a:r>
          </a:p>
          <a:p>
            <a:pPr>
              <a:lnSpc>
                <a:spcPct val="160000"/>
              </a:lnSpc>
            </a:pPr>
            <a:r>
              <a:rPr lang="en-US" sz="2000" dirty="0"/>
              <a:t>Sales EDA: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2000" dirty="0"/>
              <a:t>        - Sales performance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2000" dirty="0"/>
              <a:t>        - Profitability analysis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2000" dirty="0"/>
              <a:t>        - Key insights</a:t>
            </a:r>
          </a:p>
          <a:p>
            <a:pPr>
              <a:lnSpc>
                <a:spcPct val="160000"/>
              </a:lnSpc>
            </a:pPr>
            <a:r>
              <a:rPr lang="en-US" sz="2000" dirty="0"/>
              <a:t> Service  EDA: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2000" dirty="0"/>
              <a:t>         - Service order types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2000" dirty="0"/>
              <a:t>         - Customer and model analysis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2000" dirty="0"/>
              <a:t>         - Key insights</a:t>
            </a:r>
          </a:p>
          <a:p>
            <a:pPr marL="0" indent="0">
              <a:lnSpc>
                <a:spcPct val="160000"/>
              </a:lnSpc>
              <a:buNone/>
            </a:pPr>
            <a:endParaRPr lang="en-US" sz="2000" dirty="0"/>
          </a:p>
          <a:p>
            <a:pPr>
              <a:lnSpc>
                <a:spcPct val="160000"/>
              </a:lnSpc>
            </a:pPr>
            <a:endParaRPr lang="en-US" sz="2000" dirty="0"/>
          </a:p>
          <a:p>
            <a:pPr marL="0" indent="0">
              <a:lnSpc>
                <a:spcPct val="160000"/>
              </a:lnSpc>
              <a:buNone/>
            </a:pPr>
            <a:endParaRPr lang="en-US" sz="2000" dirty="0"/>
          </a:p>
          <a:p>
            <a:pPr>
              <a:lnSpc>
                <a:spcPct val="16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59085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BF771-713D-B881-C955-86C5DAED2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29" y="4985514"/>
            <a:ext cx="8078165" cy="1463040"/>
          </a:xfrm>
        </p:spPr>
        <p:txBody>
          <a:bodyPr/>
          <a:lstStyle/>
          <a:p>
            <a:r>
              <a:rPr lang="en-US" dirty="0"/>
              <a:t>Service Order Types</a:t>
            </a:r>
          </a:p>
        </p:txBody>
      </p:sp>
    </p:spTree>
    <p:extLst>
      <p:ext uri="{BB962C8B-B14F-4D97-AF65-F5344CB8AC3E}">
        <p14:creationId xmlns:p14="http://schemas.microsoft.com/office/powerpoint/2010/main" val="3002668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C7D3-E567-02EC-8B43-98C9B8F4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5" y="283464"/>
            <a:ext cx="7355248" cy="1159192"/>
          </a:xfrm>
        </p:spPr>
        <p:txBody>
          <a:bodyPr/>
          <a:lstStyle/>
          <a:p>
            <a:r>
              <a:rPr lang="en-US" dirty="0"/>
              <a:t>Distribution of # of Unique Codes per Repair Order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25225-F709-A3BA-4102-D8235F26A28D}"/>
              </a:ext>
            </a:extLst>
          </p:cNvPr>
          <p:cNvSpPr txBox="1"/>
          <p:nvPr/>
        </p:nvSpPr>
        <p:spPr>
          <a:xfrm>
            <a:off x="8160153" y="2644170"/>
            <a:ext cx="3472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77"/>
              </a:rPr>
              <a:t>Most repair orders have 2-4 unique service codes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D3E4C-B2A6-0167-BFB7-6A1C7062B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145" y="1608224"/>
            <a:ext cx="5784448" cy="476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49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C7D3-E567-02EC-8B43-98C9B8F4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5" y="283464"/>
            <a:ext cx="7355248" cy="1159192"/>
          </a:xfrm>
        </p:spPr>
        <p:txBody>
          <a:bodyPr/>
          <a:lstStyle/>
          <a:p>
            <a:r>
              <a:rPr lang="en-US" dirty="0"/>
              <a:t>Counts of Unique Service Codes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25225-F709-A3BA-4102-D8235F26A28D}"/>
              </a:ext>
            </a:extLst>
          </p:cNvPr>
          <p:cNvSpPr txBox="1"/>
          <p:nvPr/>
        </p:nvSpPr>
        <p:spPr>
          <a:xfrm>
            <a:off x="8160153" y="2644170"/>
            <a:ext cx="34724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77"/>
              </a:rPr>
              <a:t>Service codes 39 (general vehicle inspection) and 1 (lube/oil/filter) are the most popular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FE62EA-2608-710F-344C-455141834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43" y="1629936"/>
            <a:ext cx="6184740" cy="460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7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C7D3-E567-02EC-8B43-98C9B8F4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5" y="283464"/>
            <a:ext cx="7355248" cy="1159192"/>
          </a:xfrm>
        </p:spPr>
        <p:txBody>
          <a:bodyPr/>
          <a:lstStyle/>
          <a:p>
            <a:r>
              <a:rPr lang="en-US" dirty="0"/>
              <a:t>Average Customer Paid Labor Price by Service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25225-F709-A3BA-4102-D8235F26A28D}"/>
              </a:ext>
            </a:extLst>
          </p:cNvPr>
          <p:cNvSpPr txBox="1"/>
          <p:nvPr/>
        </p:nvSpPr>
        <p:spPr>
          <a:xfrm>
            <a:off x="8148578" y="2476627"/>
            <a:ext cx="34724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77"/>
              </a:rPr>
              <a:t>Service code 143 (</a:t>
            </a:r>
            <a:r>
              <a:rPr lang="en-US" sz="2400" b="1" dirty="0">
                <a:latin typeface="Avenir Next LT Pro" panose="020B0504020202020204" pitchFamily="34" charset="77"/>
              </a:rPr>
              <a:t>transfer case replacement</a:t>
            </a:r>
            <a:r>
              <a:rPr lang="en-US" sz="2400" dirty="0">
                <a:latin typeface="Avenir Next LT Pro" panose="020B0504020202020204" pitchFamily="34" charset="77"/>
              </a:rPr>
              <a:t>) is the most expensive in terms of average customer paid labor price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EFAAA5-1325-1CE1-91C7-A8109E562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38" y="1503423"/>
            <a:ext cx="6246471" cy="487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63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C7D3-E567-02EC-8B43-98C9B8F4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5" y="283464"/>
            <a:ext cx="7355248" cy="1159192"/>
          </a:xfrm>
        </p:spPr>
        <p:txBody>
          <a:bodyPr/>
          <a:lstStyle/>
          <a:p>
            <a:r>
              <a:rPr lang="en-US" dirty="0"/>
              <a:t>Average Customer Paid Parts Price by Service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25225-F709-A3BA-4102-D8235F26A28D}"/>
              </a:ext>
            </a:extLst>
          </p:cNvPr>
          <p:cNvSpPr txBox="1"/>
          <p:nvPr/>
        </p:nvSpPr>
        <p:spPr>
          <a:xfrm>
            <a:off x="8171727" y="2175686"/>
            <a:ext cx="34724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77"/>
              </a:rPr>
              <a:t>Service code 92 (</a:t>
            </a:r>
            <a:r>
              <a:rPr lang="en-US" sz="2400" b="1" dirty="0">
                <a:latin typeface="Avenir Next LT Pro" panose="020B0504020202020204" pitchFamily="34" charset="77"/>
              </a:rPr>
              <a:t>air conditioning replacement</a:t>
            </a:r>
            <a:r>
              <a:rPr lang="en-US" sz="2400" dirty="0">
                <a:latin typeface="Avenir Next LT Pro" panose="020B0504020202020204" pitchFamily="34" charset="77"/>
              </a:rPr>
              <a:t>) 143 (</a:t>
            </a:r>
            <a:r>
              <a:rPr lang="en-US" sz="2400" b="1" dirty="0">
                <a:latin typeface="Avenir Next LT Pro" panose="020B0504020202020204" pitchFamily="34" charset="77"/>
              </a:rPr>
              <a:t>transfer case replacement</a:t>
            </a:r>
            <a:r>
              <a:rPr lang="en-US" sz="2400" dirty="0">
                <a:latin typeface="Avenir Next LT Pro" panose="020B0504020202020204" pitchFamily="34" charset="77"/>
              </a:rPr>
              <a:t>) is the most expensive in terms of average customer paid labor price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9F517-1E48-7608-0E08-4423394A9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19" y="1820088"/>
            <a:ext cx="5833400" cy="455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99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C7D3-E567-02EC-8B43-98C9B8F4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5" y="283464"/>
            <a:ext cx="7355248" cy="1159192"/>
          </a:xfrm>
        </p:spPr>
        <p:txBody>
          <a:bodyPr/>
          <a:lstStyle/>
          <a:p>
            <a:r>
              <a:rPr lang="en-US" dirty="0"/>
              <a:t>Top 3 Service Codes on Monthly Basis - 2022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25225-F709-A3BA-4102-D8235F26A28D}"/>
              </a:ext>
            </a:extLst>
          </p:cNvPr>
          <p:cNvSpPr txBox="1"/>
          <p:nvPr/>
        </p:nvSpPr>
        <p:spPr>
          <a:xfrm>
            <a:off x="8171727" y="1307656"/>
            <a:ext cx="347240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77"/>
              </a:rPr>
              <a:t>Throughout the year, the popularity of certain services remains consistent, with </a:t>
            </a:r>
            <a:r>
              <a:rPr lang="en-US" sz="2400" b="1" dirty="0">
                <a:latin typeface="Avenir Next LT Pro" panose="020B0504020202020204" pitchFamily="34" charset="77"/>
              </a:rPr>
              <a:t>general vehicle inspection, lube/oil/filter, and miscellaneous repairs </a:t>
            </a:r>
            <a:r>
              <a:rPr lang="en-US" sz="2400" dirty="0">
                <a:latin typeface="Avenir Next LT Pro" panose="020B0504020202020204" pitchFamily="34" charset="77"/>
              </a:rPr>
              <a:t>being the most common</a:t>
            </a:r>
          </a:p>
          <a:p>
            <a:endParaRPr lang="en-US" sz="2400" dirty="0">
              <a:latin typeface="Avenir Next LT Pro" panose="020B0504020202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77"/>
              </a:rPr>
              <a:t>This trend is seen in 2023, too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3A6E2-3917-B4E5-B539-2637A7F54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65" y="1566388"/>
            <a:ext cx="7161018" cy="463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25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BF771-713D-B881-C955-86C5DAED2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29" y="4985514"/>
            <a:ext cx="8078165" cy="1463040"/>
          </a:xfrm>
        </p:spPr>
        <p:txBody>
          <a:bodyPr/>
          <a:lstStyle/>
          <a:p>
            <a:r>
              <a:rPr lang="en-US" dirty="0"/>
              <a:t>Customer &amp; Model Analysis </a:t>
            </a:r>
          </a:p>
        </p:txBody>
      </p:sp>
    </p:spTree>
    <p:extLst>
      <p:ext uri="{BB962C8B-B14F-4D97-AF65-F5344CB8AC3E}">
        <p14:creationId xmlns:p14="http://schemas.microsoft.com/office/powerpoint/2010/main" val="507063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C7D3-E567-02EC-8B43-98C9B8F4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5" y="283464"/>
            <a:ext cx="7355248" cy="1159192"/>
          </a:xfrm>
        </p:spPr>
        <p:txBody>
          <a:bodyPr/>
          <a:lstStyle/>
          <a:p>
            <a:r>
              <a:rPr lang="en-US" dirty="0"/>
              <a:t>Who takes most advantage of warranty-paid repair services?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25225-F709-A3BA-4102-D8235F26A28D}"/>
              </a:ext>
            </a:extLst>
          </p:cNvPr>
          <p:cNvSpPr txBox="1"/>
          <p:nvPr/>
        </p:nvSpPr>
        <p:spPr>
          <a:xfrm>
            <a:off x="8206451" y="2367713"/>
            <a:ext cx="34724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Next LT Pro" panose="020B0504020202020204" pitchFamily="34" charset="77"/>
              </a:rPr>
              <a:t>Individuals</a:t>
            </a:r>
            <a:r>
              <a:rPr lang="en-US" sz="2400" dirty="0">
                <a:latin typeface="Avenir Next LT Pro" panose="020B0504020202020204" pitchFamily="34" charset="77"/>
              </a:rPr>
              <a:t> take the most advantage of warranty-paid repair services, with the sum of total warranty price reaching up to $3,000,000,000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356CE-FF7F-B657-0F6D-83FB11064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827" y="1581206"/>
            <a:ext cx="5903087" cy="471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40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C7D3-E567-02EC-8B43-98C9B8F4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5" y="283464"/>
            <a:ext cx="7355248" cy="1159192"/>
          </a:xfrm>
        </p:spPr>
        <p:txBody>
          <a:bodyPr/>
          <a:lstStyle/>
          <a:p>
            <a:r>
              <a:rPr lang="en-US" dirty="0"/>
              <a:t>Who takes most advantage of customer-paid repair services?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25225-F709-A3BA-4102-D8235F26A28D}"/>
              </a:ext>
            </a:extLst>
          </p:cNvPr>
          <p:cNvSpPr txBox="1"/>
          <p:nvPr/>
        </p:nvSpPr>
        <p:spPr>
          <a:xfrm>
            <a:off x="8206451" y="2367713"/>
            <a:ext cx="34724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venir Next LT Pro" panose="020B0504020202020204" pitchFamily="34" charset="77"/>
              </a:rPr>
              <a:t>Individuals</a:t>
            </a:r>
            <a:r>
              <a:rPr lang="en-US" sz="2400" dirty="0">
                <a:latin typeface="Avenir Next LT Pro" panose="020B0504020202020204" pitchFamily="34" charset="77"/>
              </a:rPr>
              <a:t> take the most advantage of warranty-paid repair services, with the sum of total warranty price reaching up to $9,000,000,000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D037B-DF2A-A0F8-E222-D71C2E06B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71" y="1575491"/>
            <a:ext cx="5836896" cy="477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25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58393-7AD7-E189-33AE-5A4A8CCB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501BA-9AD1-B9F1-B00C-D2C2B2115B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Customers tend to spend less than $400 on customer-paid labor or parts, with the average price for both being under $100.</a:t>
            </a:r>
            <a:endParaRPr lang="en-US" sz="2400" dirty="0">
              <a:latin typeface="Avenir Next LT Pro" panose="020B0504020202020204" pitchFamily="34" charset="77"/>
            </a:endParaRPr>
          </a:p>
          <a:p>
            <a:r>
              <a:rPr lang="en-US" sz="2400" dirty="0">
                <a:latin typeface="Avenir Next LT Pro" panose="020B0504020202020204" pitchFamily="34" charset="77"/>
              </a:rPr>
              <a:t>Most repair orders opened by customers have 2-4 specific service types, instead of just 1.</a:t>
            </a:r>
          </a:p>
          <a:p>
            <a:r>
              <a:rPr lang="en-US" sz="2400" dirty="0">
                <a:latin typeface="Avenir Next LT Pro" panose="020B0504020202020204" pitchFamily="34" charset="77"/>
              </a:rPr>
              <a:t>Service codes 39 (general vehicle inspection) and 1 (lube/oil/filter) are the most popular </a:t>
            </a:r>
          </a:p>
          <a:p>
            <a:r>
              <a:rPr lang="en-US" sz="2400" dirty="0">
                <a:latin typeface="Avenir Next LT Pro" panose="020B0504020202020204" pitchFamily="34" charset="77"/>
              </a:rPr>
              <a:t>Individuals take the most advantage of warranty-paid and customer-paid repair services</a:t>
            </a:r>
          </a:p>
          <a:p>
            <a:r>
              <a:rPr lang="en-US" sz="2400" dirty="0">
                <a:latin typeface="Avenir Next LT Pro" panose="020B0504020202020204" pitchFamily="34" charset="77"/>
              </a:rPr>
              <a:t>While businesses had a higher average total warranty-paid price of $177, individuals had a higher average total customer-paid price of $341.</a:t>
            </a:r>
          </a:p>
          <a:p>
            <a:endParaRPr lang="en-US" sz="2400" dirty="0">
              <a:latin typeface="Avenir Next LT Pro" panose="020B0504020202020204" pitchFamily="34" charset="77"/>
            </a:endParaRPr>
          </a:p>
          <a:p>
            <a:endParaRPr lang="en-US" sz="2400" dirty="0">
              <a:latin typeface="Avenir Next LT Pro" panose="020B0504020202020204" pitchFamily="34" charset="77"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365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7B845-9CFE-43CB-2067-8B90256BF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FCFAF-5DC4-5B07-32F4-744ABFCD7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Outliers were eliminated using the IQR method 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Duplicate </a:t>
            </a:r>
            <a:r>
              <a:rPr lang="en-US" sz="2400" dirty="0" err="1"/>
              <a:t>VehicleID</a:t>
            </a:r>
            <a:r>
              <a:rPr lang="en-US" sz="2400" dirty="0"/>
              <a:t>, EXT_CUST_ID pairs were removed 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2400" dirty="0"/>
              <a:t>       </a:t>
            </a:r>
            <a:r>
              <a:rPr lang="en-US" sz="2400" dirty="0">
                <a:sym typeface="Wingdings" panose="05000000000000000000" pitchFamily="2" charset="2"/>
              </a:rPr>
              <a:t> Each customer should only have 1 copy of each vehicle they bought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ym typeface="Wingdings" panose="05000000000000000000" pitchFamily="2" charset="2"/>
              </a:rPr>
              <a:t>Filtered dataset to include only recent sales and service data (2022 and above)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9377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BF771-713D-B881-C955-86C5DAED2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29" y="4985514"/>
            <a:ext cx="8078165" cy="1463040"/>
          </a:xfrm>
        </p:spPr>
        <p:txBody>
          <a:bodyPr/>
          <a:lstStyle/>
          <a:p>
            <a:r>
              <a:rPr lang="en-US" dirty="0"/>
              <a:t>Sales EDA</a:t>
            </a:r>
          </a:p>
        </p:txBody>
      </p:sp>
    </p:spTree>
    <p:extLst>
      <p:ext uri="{BB962C8B-B14F-4D97-AF65-F5344CB8AC3E}">
        <p14:creationId xmlns:p14="http://schemas.microsoft.com/office/powerpoint/2010/main" val="3347471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BF771-713D-B881-C955-86C5DAED2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929" y="4985514"/>
            <a:ext cx="8078165" cy="1463040"/>
          </a:xfrm>
        </p:spPr>
        <p:txBody>
          <a:bodyPr/>
          <a:lstStyle/>
          <a:p>
            <a:r>
              <a:rPr lang="en-US" dirty="0"/>
              <a:t>Sales Performance </a:t>
            </a:r>
          </a:p>
        </p:txBody>
      </p:sp>
    </p:spTree>
    <p:extLst>
      <p:ext uri="{BB962C8B-B14F-4D97-AF65-F5344CB8AC3E}">
        <p14:creationId xmlns:p14="http://schemas.microsoft.com/office/powerpoint/2010/main" val="3190051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C7D3-E567-02EC-8B43-98C9B8F4E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model year is popular?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25225-F709-A3BA-4102-D8235F26A28D}"/>
              </a:ext>
            </a:extLst>
          </p:cNvPr>
          <p:cNvSpPr txBox="1"/>
          <p:nvPr/>
        </p:nvSpPr>
        <p:spPr>
          <a:xfrm>
            <a:off x="8241176" y="1649672"/>
            <a:ext cx="347240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b="0" i="0" dirty="0">
              <a:latin typeface="Avenir Next LT Pro" panose="020B0504020202020204" pitchFamily="34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latin typeface="Avenir Next LT Pro" panose="020B0504020202020204" pitchFamily="34" charset="77"/>
              </a:rPr>
              <a:t>Almost 50% of vehicle sales are </a:t>
            </a:r>
            <a:r>
              <a:rPr lang="en-US" sz="2400" b="1" i="0" dirty="0">
                <a:latin typeface="Avenir Next LT Pro" panose="020B0504020202020204" pitchFamily="34" charset="77"/>
              </a:rPr>
              <a:t>2023</a:t>
            </a:r>
            <a:r>
              <a:rPr lang="en-US" sz="2400" b="0" i="0" dirty="0">
                <a:latin typeface="Avenir Next LT Pro" panose="020B0504020202020204" pitchFamily="34" charset="77"/>
              </a:rPr>
              <a:t> model years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>
              <a:latin typeface="Avenir Next LT Pro" panose="020B0504020202020204" pitchFamily="34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77"/>
              </a:rPr>
              <a:t>2022 model years were sold 30% of the time, while recent 2024 models were not as popular</a:t>
            </a:r>
            <a:endParaRPr lang="en-US" sz="2400" b="0" i="0" dirty="0">
              <a:latin typeface="Avenir Next LT Pro" panose="020B0504020202020204" pitchFamily="34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 err="1">
              <a:latin typeface="Avenir Next LT Pro" panose="020B05040202020202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4167F-DF7A-B172-E110-21ED03626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61" y="1124372"/>
            <a:ext cx="5235556" cy="536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9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C7D3-E567-02EC-8B43-98C9B8F4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7714064" cy="1159192"/>
          </a:xfrm>
        </p:spPr>
        <p:txBody>
          <a:bodyPr/>
          <a:lstStyle/>
          <a:p>
            <a:r>
              <a:rPr lang="en-US" dirty="0"/>
              <a:t>Are those that bought sedans first buying them again?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25225-F709-A3BA-4102-D8235F26A28D}"/>
              </a:ext>
            </a:extLst>
          </p:cNvPr>
          <p:cNvSpPr txBox="1"/>
          <p:nvPr/>
        </p:nvSpPr>
        <p:spPr>
          <a:xfrm>
            <a:off x="8113855" y="1813047"/>
            <a:ext cx="34724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b="0" i="0" dirty="0">
              <a:latin typeface="Avenir Next LT Pro" panose="020B0504020202020204" pitchFamily="34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77"/>
              </a:rPr>
              <a:t>50% of people who bought a </a:t>
            </a:r>
            <a:r>
              <a:rPr lang="en-US" sz="2400" b="1" dirty="0">
                <a:latin typeface="Avenir Next LT Pro" panose="020B0504020202020204" pitchFamily="34" charset="77"/>
              </a:rPr>
              <a:t>sedan</a:t>
            </a:r>
            <a:r>
              <a:rPr lang="en-US" sz="2400" dirty="0">
                <a:latin typeface="Avenir Next LT Pro" panose="020B0504020202020204" pitchFamily="34" charset="77"/>
              </a:rPr>
              <a:t> first bought another sedan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>
              <a:latin typeface="Avenir Next LT Pro" panose="020B0504020202020204" pitchFamily="34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77"/>
              </a:rPr>
              <a:t>About 43% ended up buying an </a:t>
            </a:r>
            <a:r>
              <a:rPr lang="en-US" sz="2400" b="1" dirty="0">
                <a:latin typeface="Avenir Next LT Pro" panose="020B0504020202020204" pitchFamily="34" charset="77"/>
              </a:rPr>
              <a:t>SUV</a:t>
            </a:r>
            <a:r>
              <a:rPr lang="en-US" sz="2400" dirty="0">
                <a:latin typeface="Avenir Next LT Pro" panose="020B0504020202020204" pitchFamily="34" charset="77"/>
              </a:rPr>
              <a:t> after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>
              <a:latin typeface="Avenir Next LT Pro" panose="020B0504020202020204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6C2E91-F374-0E9D-73B0-A780D4549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349"/>
          <a:stretch/>
        </p:blipFill>
        <p:spPr>
          <a:xfrm>
            <a:off x="1259490" y="1604928"/>
            <a:ext cx="5277031" cy="47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36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C7D3-E567-02EC-8B43-98C9B8F4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7714064" cy="1159192"/>
          </a:xfrm>
        </p:spPr>
        <p:txBody>
          <a:bodyPr/>
          <a:lstStyle/>
          <a:p>
            <a:r>
              <a:rPr lang="en-US" dirty="0"/>
              <a:t>Are those that bought a SUV first buying them again?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25225-F709-A3BA-4102-D8235F26A28D}"/>
              </a:ext>
            </a:extLst>
          </p:cNvPr>
          <p:cNvSpPr txBox="1"/>
          <p:nvPr/>
        </p:nvSpPr>
        <p:spPr>
          <a:xfrm>
            <a:off x="8218027" y="2555864"/>
            <a:ext cx="34724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b="0" i="0" dirty="0">
              <a:latin typeface="Avenir Next LT Pro" panose="020B0504020202020204" pitchFamily="34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77"/>
              </a:rPr>
              <a:t>A large proportion of first-time SUV customers bought another SUV</a:t>
            </a:r>
          </a:p>
          <a:p>
            <a:pPr algn="l"/>
            <a:endParaRPr lang="en-US" sz="2400" dirty="0">
              <a:latin typeface="Avenir Next LT Pro" panose="020B0504020202020204" pitchFamily="34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>
              <a:latin typeface="Avenir Next LT Pro" panose="020B05040202020202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FA488-2D0B-1518-D419-E1168E3678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63"/>
          <a:stretch/>
        </p:blipFill>
        <p:spPr>
          <a:xfrm>
            <a:off x="1325964" y="1569978"/>
            <a:ext cx="4970664" cy="46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01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C7D3-E567-02EC-8B43-98C9B8F4E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" y="283464"/>
            <a:ext cx="7714064" cy="1159192"/>
          </a:xfrm>
        </p:spPr>
        <p:txBody>
          <a:bodyPr/>
          <a:lstStyle/>
          <a:p>
            <a:r>
              <a:rPr lang="en-US" dirty="0"/>
              <a:t>Are those that bought a truck first buying them again?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25225-F709-A3BA-4102-D8235F26A28D}"/>
              </a:ext>
            </a:extLst>
          </p:cNvPr>
          <p:cNvSpPr txBox="1"/>
          <p:nvPr/>
        </p:nvSpPr>
        <p:spPr>
          <a:xfrm>
            <a:off x="8264326" y="2001866"/>
            <a:ext cx="34724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latin typeface="Avenir Next LT Pro" panose="020B0504020202020204" pitchFamily="34" charset="77"/>
              </a:rPr>
              <a:t>Almost half of the customers who bought a truck first bought another truck</a:t>
            </a:r>
          </a:p>
          <a:p>
            <a:pPr algn="l"/>
            <a:r>
              <a:rPr lang="en-US" sz="2400" b="0" i="0" dirty="0">
                <a:latin typeface="Avenir Next LT Pro" panose="020B0504020202020204" pitchFamily="34" charset="77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venir Next LT Pro" panose="020B0504020202020204" pitchFamily="34" charset="77"/>
              </a:rPr>
              <a:t>35% ended up buying an SUV instead</a:t>
            </a:r>
          </a:p>
          <a:p>
            <a:pPr algn="l"/>
            <a:endParaRPr lang="en-US" sz="2400" dirty="0">
              <a:latin typeface="Avenir Next LT Pro" panose="020B0504020202020204" pitchFamily="34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>
              <a:latin typeface="Avenir Next LT Pro" panose="020B0504020202020204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CB8BC3-CEC2-E4DA-D169-612FE2396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68"/>
          <a:stretch/>
        </p:blipFill>
        <p:spPr>
          <a:xfrm>
            <a:off x="1281715" y="1684993"/>
            <a:ext cx="4910741" cy="441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181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191919"/>
      </a:dk1>
      <a:lt1>
        <a:srgbClr val="FFFFFF"/>
      </a:lt1>
      <a:dk2>
        <a:srgbClr val="191919"/>
      </a:dk2>
      <a:lt2>
        <a:srgbClr val="E7E6E6"/>
      </a:lt2>
      <a:accent1>
        <a:srgbClr val="1861F5"/>
      </a:accent1>
      <a:accent2>
        <a:srgbClr val="F96806"/>
      </a:accent2>
      <a:accent3>
        <a:srgbClr val="1A288E"/>
      </a:accent3>
      <a:accent4>
        <a:srgbClr val="4CC7FC"/>
      </a:accent4>
      <a:accent5>
        <a:srgbClr val="FFC800"/>
      </a:accent5>
      <a:accent6>
        <a:srgbClr val="51A000"/>
      </a:accent6>
      <a:hlink>
        <a:srgbClr val="1861F5"/>
      </a:hlink>
      <a:folHlink>
        <a:srgbClr val="1A288E"/>
      </a:folHlink>
    </a:clrScheme>
    <a:fontScheme name="Custom 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b="0" i="0" dirty="0" err="1" smtClean="0">
            <a:latin typeface="AvenirNext LT Pro Bold" panose="020B0504020202020204" pitchFamily="34" charset="7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101600" cap="flat" cmpd="sng">
          <a:solidFill>
            <a:schemeClr val="accent1"/>
          </a:solidFill>
          <a:prstDash val="solid"/>
          <a:miter lim="800000"/>
          <a:headEnd type="none" w="sm" len="sm"/>
          <a:tailEnd type="none" w="sm" len="sm"/>
        </a:ln>
      </a:spPr>
      <a:bodyPr/>
      <a:lstStyle/>
    </a:lnDef>
    <a:txDef>
      <a:spPr>
        <a:noFill/>
      </a:spPr>
      <a:bodyPr wrap="none" rtlCol="0">
        <a:spAutoFit/>
      </a:bodyPr>
      <a:lstStyle>
        <a:defPPr algn="l">
          <a:defRPr b="0" i="0" dirty="0" err="1" smtClean="0">
            <a:latin typeface="Avenir Next LT Pro" panose="020B0504020202020204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ta Viz.pptx" id="{BE2A993A-E021-4E43-864F-48BEE14FBD03}" vid="{4DCBB74F-A586-4FD9-8BD5-FD2E4C911828}"/>
    </a:ext>
  </a:extLst>
</a:theme>
</file>

<file path=ppt/theme/theme2.xml><?xml version="1.0" encoding="utf-8"?>
<a:theme xmlns:a="http://schemas.openxmlformats.org/drawingml/2006/main" name="Secondary Color Options">
  <a:themeElements>
    <a:clrScheme name="Custom 1">
      <a:dk1>
        <a:srgbClr val="191919"/>
      </a:dk1>
      <a:lt1>
        <a:srgbClr val="FFFFFF"/>
      </a:lt1>
      <a:dk2>
        <a:srgbClr val="191919"/>
      </a:dk2>
      <a:lt2>
        <a:srgbClr val="E7E6E6"/>
      </a:lt2>
      <a:accent1>
        <a:srgbClr val="1861F5"/>
      </a:accent1>
      <a:accent2>
        <a:srgbClr val="F96806"/>
      </a:accent2>
      <a:accent3>
        <a:srgbClr val="1A288E"/>
      </a:accent3>
      <a:accent4>
        <a:srgbClr val="4CC7FC"/>
      </a:accent4>
      <a:accent5>
        <a:srgbClr val="FFC800"/>
      </a:accent5>
      <a:accent6>
        <a:srgbClr val="51A000"/>
      </a:accent6>
      <a:hlink>
        <a:srgbClr val="1861F5"/>
      </a:hlink>
      <a:folHlink>
        <a:srgbClr val="1A288E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b="0" i="0" dirty="0" err="1" smtClean="0">
            <a:latin typeface="AvenirNext LT Pro Bold" panose="020B0504020202020204" pitchFamily="34" charset="7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b="0" i="0" dirty="0" err="1" smtClean="0">
            <a:latin typeface="Avenir Next LT Pro" panose="020B0504020202020204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ata Viz.pptx" id="{BE2A993A-E021-4E43-864F-48BEE14FBD03}" vid="{C56C689E-1FB9-4EE2-86DA-F09D3D3249A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EPIcenter Document" ma:contentTypeID="0x0101004D098CE0AB5018479973F4F94A2A6E140070018FB212B81A48A645AC5CE805C1AB" ma:contentTypeVersion="44" ma:contentTypeDescription="Use for the default EPIcenter Content Libraries&#10;" ma:contentTypeScope="" ma:versionID="2e68a29a545fbb1b5c284efde2076bca">
  <xsd:schema xmlns:xsd="http://www.w3.org/2001/XMLSchema" xmlns:xs="http://www.w3.org/2001/XMLSchema" xmlns:p="http://schemas.microsoft.com/office/2006/metadata/properties" xmlns:ns2="ec1bfaa7-174e-411a-923e-a1f12ab67f4c" xmlns:ns3="519e4e6b-15e9-4e50-85d1-1a23beb3b66e" targetNamespace="http://schemas.microsoft.com/office/2006/metadata/properties" ma:root="true" ma:fieldsID="d41660609726dcbc003f0c9d858c2edf" ns2:_="" ns3:_="">
    <xsd:import namespace="ec1bfaa7-174e-411a-923e-a1f12ab67f4c"/>
    <xsd:import namespace="519e4e6b-15e9-4e50-85d1-1a23beb3b66e"/>
    <xsd:element name="properties">
      <xsd:complexType>
        <xsd:sequence>
          <xsd:element name="documentManagement">
            <xsd:complexType>
              <xsd:all>
                <xsd:element ref="ns2:EPIcenterDescription" minOccurs="0"/>
                <xsd:element ref="ns2:TaxCatchAll" minOccurs="0"/>
                <xsd:element ref="ns2:TaxCatchAllLabel" minOccurs="0"/>
                <xsd:element ref="ns2:dd2785e93aba4765a2891274e8e687dd" minOccurs="0"/>
                <xsd:element ref="ns2:f00e457c661e451daf5e0ecab7ed1254" minOccurs="0"/>
                <xsd:element ref="ns2:o5c94b624a7b420dbfde03991855479a" minOccurs="0"/>
                <xsd:element ref="ns2:f2ad57fb85044e6d86d02b3c9a0c5a1c" minOccurs="0"/>
                <xsd:element ref="ns2:b14a3ab4894548968acfd1aa1fbf6ad3" minOccurs="0"/>
                <xsd:element ref="ns2:pbd55b9bdd1c4c6e863148e6d2ab3d6a" minOccurs="0"/>
                <xsd:element ref="ns2:h7a006f072f94733974a9b2a246b7634" minOccurs="0"/>
                <xsd:element ref="ns2:o14398a8ec2c43c1b897d188df5cb8fa" minOccurs="0"/>
                <xsd:element ref="ns2:ed55edff0df84af589e96ea3832634e1" minOccurs="0"/>
                <xsd:element ref="ns2:EPIcenterContentOwner" minOccurs="0"/>
                <xsd:element ref="ns2:n5bfd00ae72d4035bc32c673a837bd41" minOccurs="0"/>
                <xsd:element ref="ns2:o19913e97ba541c58b0060b0a5b810ac" minOccurs="0"/>
                <xsd:element ref="ns2:j3a960984eba458faa6b871c6a89b9c3" minOccurs="0"/>
                <xsd:element ref="ns2:EPIcenterExpirationDate" minOccurs="0"/>
                <xsd:element ref="ns2:EPIcenterApproved" minOccurs="0"/>
                <xsd:element ref="ns2:EPIcenterContentRefreshDate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2:df3fbbfe229541b29f3e4b3065fe1adb" minOccurs="0"/>
                <xsd:element ref="ns2:SharedWithUsers" minOccurs="0"/>
                <xsd:element ref="ns2:SharedWithDetails" minOccurs="0"/>
                <xsd:element ref="ns3:lcf76f155ced4ddcb4097134ff3c332f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1bfaa7-174e-411a-923e-a1f12ab67f4c" elementFormDefault="qualified">
    <xsd:import namespace="http://schemas.microsoft.com/office/2006/documentManagement/types"/>
    <xsd:import namespace="http://schemas.microsoft.com/office/infopath/2007/PartnerControls"/>
    <xsd:element name="EPIcenterDescription" ma:index="2" nillable="true" ma:displayName="EPIcenter Description" ma:description="Full Description of Content" ma:internalName="EPIcenterDescription">
      <xsd:simpleType>
        <xsd:restriction base="dms:Note"/>
      </xsd:simpleType>
    </xsd:element>
    <xsd:element name="TaxCatchAll" ma:index="7" nillable="true" ma:displayName="Taxonomy Catch All Column" ma:hidden="true" ma:list="{cc924ae5-e86e-4c79-8cac-184e344063c1}" ma:internalName="TaxCatchAll" ma:showField="CatchAllData" ma:web="ec1bfaa7-174e-411a-923e-a1f12ab67f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8" nillable="true" ma:displayName="Taxonomy Catch All Column1" ma:hidden="true" ma:list="{cc924ae5-e86e-4c79-8cac-184e344063c1}" ma:internalName="TaxCatchAllLabel" ma:readOnly="true" ma:showField="CatchAllDataLabel" ma:web="ec1bfaa7-174e-411a-923e-a1f12ab67f4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dd2785e93aba4765a2891274e8e687dd" ma:index="10" nillable="true" ma:taxonomy="true" ma:internalName="dd2785e93aba4765a2891274e8e687dd" ma:taxonomyFieldName="EPIcenterVertical" ma:displayName="Vertical" ma:default="" ma:fieldId="{dd2785e9-3aba-4765-a289-1274e8e687dd}" ma:taxonomyMulti="true" ma:sspId="aac8439e-0f4c-460c-87ac-674f609d5c54" ma:termSetId="32121262-1c26-4dd8-9fdf-79710e5733e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00e457c661e451daf5e0ecab7ed1254" ma:index="12" nillable="true" ma:taxonomy="true" ma:internalName="f00e457c661e451daf5e0ecab7ed1254" ma:taxonomyFieldName="EPIcenterProductGroup" ma:displayName="Product Group" ma:default="" ma:fieldId="{f00e457c-661e-451d-af5e-0ecab7ed1254}" ma:sspId="aac8439e-0f4c-460c-87ac-674f609d5c54" ma:termSetId="74923c85-0681-4e5f-9408-36d06473e72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5c94b624a7b420dbfde03991855479a" ma:index="14" nillable="true" ma:taxonomy="true" ma:internalName="o5c94b624a7b420dbfde03991855479a" ma:taxonomyFieldName="EPIcenterCoreCapability" ma:displayName="EPIcenter CORE Capability" ma:readOnly="false" ma:default="" ma:fieldId="{85c94b62-4a7b-420d-bfde-03991855479a}" ma:taxonomyMulti="true" ma:sspId="aac8439e-0f4c-460c-87ac-674f609d5c54" ma:termSetId="fccf85f8-d385-4eea-8ab3-ccbd32e1ebf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f2ad57fb85044e6d86d02b3c9a0c5a1c" ma:index="17" nillable="true" ma:taxonomy="true" ma:internalName="f2ad57fb85044e6d86d02b3c9a0c5a1c" ma:taxonomyFieldName="EPIcenterDMSProduct" ma:displayName="DMS Product" ma:default="" ma:fieldId="{f2ad57fb-8504-4e6d-86d0-2b3c9a0c5a1c}" ma:taxonomyMulti="true" ma:sspId="aac8439e-0f4c-460c-87ac-674f609d5c54" ma:termSetId="80e71eff-64cb-4486-a723-fff2152d091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14a3ab4894548968acfd1aa1fbf6ad3" ma:index="19" nillable="true" ma:taxonomy="true" ma:internalName="b14a3ab4894548968acfd1aa1fbf6ad3" ma:taxonomyFieldName="EPIcenterMktgSupportLevel" ma:displayName="EPIcenter Mktg Support Level" ma:default="" ma:fieldId="{b14a3ab4-8945-4896-8acf-d1aa1fbf6ad3}" ma:sspId="aac8439e-0f4c-460c-87ac-674f609d5c54" ma:termSetId="f154f79a-133b-4469-baf5-546116c632a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bd55b9bdd1c4c6e863148e6d2ab3d6a" ma:index="21" nillable="true" ma:taxonomy="true" ma:internalName="pbd55b9bdd1c4c6e863148e6d2ab3d6a" ma:taxonomyFieldName="EPIcenterAllowedUse" ma:displayName="Allowed Use" ma:default="" ma:fieldId="{9bd55b9b-dd1c-4c6e-8631-48e6d2ab3d6a}" ma:sspId="aac8439e-0f4c-460c-87ac-674f609d5c54" ma:termSetId="07dc9004-a5d2-4f00-a739-cd98cb9bf0d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7a006f072f94733974a9b2a246b7634" ma:index="23" nillable="true" ma:taxonomy="true" ma:internalName="h7a006f072f94733974a9b2a246b7634" ma:taxonomyFieldName="EPIcenterTechSubProduct" ma:displayName="Tech Sub Product" ma:default="" ma:fieldId="{17a006f0-72f9-4733-974a-9b2a246b7634}" ma:taxonomyMulti="true" ma:sspId="aac8439e-0f4c-460c-87ac-674f609d5c54" ma:termSetId="c89abd8a-1fff-42e3-82ac-87df31ec66a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14398a8ec2c43c1b897d188df5cb8fa" ma:index="25" nillable="true" ma:taxonomy="true" ma:internalName="o14398a8ec2c43c1b897d188df5cb8fa" ma:taxonomyFieldName="EPIcenterDataProduct" ma:displayName="Data Product" ma:default="" ma:fieldId="{814398a8-ec2c-43c1-b897-d188df5cb8fa}" ma:taxonomyMulti="true" ma:sspId="aac8439e-0f4c-460c-87ac-674f609d5c54" ma:termSetId="ba29e516-6a94-4ef6-a1ec-ba335e593cd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d55edff0df84af589e96ea3832634e1" ma:index="27" nillable="true" ma:taxonomy="true" ma:internalName="ed55edff0df84af589e96ea3832634e1" ma:taxonomyFieldName="EPIcenterVerticalSubCategory" ma:displayName="EPIcenter Vertical Sub Category" ma:default="" ma:fieldId="{ed55edff-0df8-4af5-89e9-6ea3832634e1}" ma:sspId="aac8439e-0f4c-460c-87ac-674f609d5c54" ma:termSetId="14b668d3-083b-4967-bcbf-2b823afa10e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PIcenterContentOwner" ma:index="29" nillable="true" ma:displayName="Content Owner" ma:description="Used to ID the POC for content" ma:list="UserInfo" ma:SharePointGroup="0" ma:internalName="EPIcenterContentOwner" ma:readOnly="false" ma:showField="EMail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n5bfd00ae72d4035bc32c673a837bd41" ma:index="30" nillable="true" ma:taxonomy="true" ma:internalName="n5bfd00ae72d4035bc32c673a837bd41" ma:taxonomyFieldName="EPIcenterAssetType" ma:displayName="Asset Type" ma:default="" ma:fieldId="{75bfd00a-e72d-4035-bc32-c673a837bd41}" ma:sspId="aac8439e-0f4c-460c-87ac-674f609d5c54" ma:termSetId="52e4c081-8f39-4f22-910e-7e000d02887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19913e97ba541c58b0060b0a5b810ac" ma:index="32" nillable="true" ma:taxonomy="true" ma:internalName="o19913e97ba541c58b0060b0a5b810ac" ma:taxonomyFieldName="EPIcenterContentFormat" ma:displayName="EPIcenter Content Format" ma:readOnly="false" ma:default="" ma:fieldId="{819913e9-7ba5-41c5-8b00-60b0a5b810ac}" ma:sspId="aac8439e-0f4c-460c-87ac-674f609d5c54" ma:termSetId="7c1ab1ba-60e6-4b0b-8936-9ae8114d901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3a960984eba458faa6b871c6a89b9c3" ma:index="34" nillable="true" ma:taxonomy="true" ma:internalName="j3a960984eba458faa6b871c6a89b9c3" ma:taxonomyFieldName="EPIcenterKeyTopics" ma:displayName="Key Topics" ma:readOnly="false" ma:default="" ma:fieldId="{33a96098-4eba-458f-aa6b-871c6a89b9c3}" ma:taxonomyMulti="true" ma:sspId="aac8439e-0f4c-460c-87ac-674f609d5c54" ma:termSetId="3fb2b4e4-aa95-49dc-83b0-662d3c578a0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PIcenterExpirationDate" ma:index="36" nillable="true" ma:displayName="Expiration Date" ma:format="DateOnly" ma:internalName="EPIcenterExpirationDate">
      <xsd:simpleType>
        <xsd:restriction base="dms:DateTime"/>
      </xsd:simpleType>
    </xsd:element>
    <xsd:element name="EPIcenterApproved" ma:index="37" nillable="true" ma:displayName="Approved" ma:default="No" ma:format="Dropdown" ma:internalName="EPIcenterApproved">
      <xsd:simpleType>
        <xsd:restriction base="dms:Choice">
          <xsd:enumeration value="No"/>
          <xsd:enumeration value="Yes"/>
        </xsd:restriction>
      </xsd:simpleType>
    </xsd:element>
    <xsd:element name="EPIcenterContentRefreshDate" ma:index="38" nillable="true" ma:displayName="Content Refresh Date" ma:description="Used to display the date content was refreshed" ma:format="DateOnly" ma:internalName="EPIcenterContentRefreshDate">
      <xsd:simpleType>
        <xsd:restriction base="dms:DateTime"/>
      </xsd:simpleType>
    </xsd:element>
    <xsd:element name="df3fbbfe229541b29f3e4b3065fe1adb" ma:index="46" nillable="true" ma:taxonomy="true" ma:internalName="df3fbbfe229541b29f3e4b3065fe1adb" ma:taxonomyFieldName="EPIcenterEvents" ma:displayName="Events" ma:default="" ma:fieldId="{df3fbbfe-2295-41b2-9f3e-4b3065fe1adb}" ma:sspId="aac8439e-0f4c-460c-87ac-674f609d5c54" ma:termSetId="6379af0e-5aee-4d9e-b107-18e1983b129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4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4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9e4e6b-15e9-4e50-85d1-1a23beb3b6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3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4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4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4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4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45" nillable="true" ma:displayName="Tags" ma:internalName="MediaServiceAutoTags" ma:readOnly="true">
      <xsd:simpleType>
        <xsd:restriction base="dms:Text"/>
      </xsd:simpleType>
    </xsd:element>
    <xsd:element name="lcf76f155ced4ddcb4097134ff3c332f" ma:index="51" nillable="true" ma:taxonomy="true" ma:internalName="lcf76f155ced4ddcb4097134ff3c332f" ma:taxonomyFieldName="MediaServiceImageTags" ma:displayName="Image Tags" ma:readOnly="false" ma:fieldId="{5cf76f15-5ced-4ddc-b409-7134ff3c332f}" ma:taxonomyMulti="true" ma:sspId="aac8439e-0f4c-460c-87ac-674f609d5c5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5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5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8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2ad57fb85044e6d86d02b3c9a0c5a1c xmlns="ec1bfaa7-174e-411a-923e-a1f12ab67f4c">
      <Terms xmlns="http://schemas.microsoft.com/office/infopath/2007/PartnerControls"/>
    </f2ad57fb85044e6d86d02b3c9a0c5a1c>
    <EPIcenterContentRefreshDate xmlns="ec1bfaa7-174e-411a-923e-a1f12ab67f4c">2022-02-23T08:00:00+00:00</EPIcenterContentRefreshDate>
    <EPIcenterExpirationDate xmlns="ec1bfaa7-174e-411a-923e-a1f12ab67f4c">2023-02-28T08:00:00+00:00</EPIcenterExpirationDate>
    <EPIcenterDescription xmlns="ec1bfaa7-174e-411a-923e-a1f12ab67f4c">Epsilon's new 2023 PowerPoint template, complete with new logo and new color palette.</EPIcenterDescription>
    <o14398a8ec2c43c1b897d188df5cb8fa xmlns="ec1bfaa7-174e-411a-923e-a1f12ab67f4c">
      <Terms xmlns="http://schemas.microsoft.com/office/infopath/2007/PartnerControls"/>
    </o14398a8ec2c43c1b897d188df5cb8fa>
    <f00e457c661e451daf5e0ecab7ed1254 xmlns="ec1bfaa7-174e-411a-923e-a1f12ab67f4c">
      <Terms xmlns="http://schemas.microsoft.com/office/infopath/2007/PartnerControls">
        <TermInfo xmlns="http://schemas.microsoft.com/office/infopath/2007/PartnerControls">
          <TermName xmlns="http://schemas.microsoft.com/office/infopath/2007/PartnerControls">Epsilon-Overall</TermName>
          <TermId xmlns="http://schemas.microsoft.com/office/infopath/2007/PartnerControls">afac0e91-1706-4828-b635-efae28188b45</TermId>
        </TermInfo>
      </Terms>
    </f00e457c661e451daf5e0ecab7ed1254>
    <o19913e97ba541c58b0060b0a5b810ac xmlns="ec1bfaa7-174e-411a-923e-a1f12ab67f4c">
      <Terms xmlns="http://schemas.microsoft.com/office/infopath/2007/PartnerControls"/>
    </o19913e97ba541c58b0060b0a5b810ac>
    <EPIcenterApproved xmlns="ec1bfaa7-174e-411a-923e-a1f12ab67f4c">No</EPIcenterApproved>
    <h7a006f072f94733974a9b2a246b7634 xmlns="ec1bfaa7-174e-411a-923e-a1f12ab67f4c">
      <Terms xmlns="http://schemas.microsoft.com/office/infopath/2007/PartnerControls"/>
    </h7a006f072f94733974a9b2a246b7634>
    <o5c94b624a7b420dbfde03991855479a xmlns="ec1bfaa7-174e-411a-923e-a1f12ab67f4c">
      <Terms xmlns="http://schemas.microsoft.com/office/infopath/2007/PartnerControls"/>
    </o5c94b624a7b420dbfde03991855479a>
    <j3a960984eba458faa6b871c6a89b9c3 xmlns="ec1bfaa7-174e-411a-923e-a1f12ab67f4c">
      <Terms xmlns="http://schemas.microsoft.com/office/infopath/2007/PartnerControls"/>
    </j3a960984eba458faa6b871c6a89b9c3>
    <b14a3ab4894548968acfd1aa1fbf6ad3 xmlns="ec1bfaa7-174e-411a-923e-a1f12ab67f4c">
      <Terms xmlns="http://schemas.microsoft.com/office/infopath/2007/PartnerControls"/>
    </b14a3ab4894548968acfd1aa1fbf6ad3>
    <EPIcenterContentOwner xmlns="ec1bfaa7-174e-411a-923e-a1f12ab67f4c">
      <UserInfo>
        <DisplayName>Jenny Glidden</DisplayName>
        <AccountId>241</AccountId>
        <AccountType/>
      </UserInfo>
    </EPIcenterContentOwner>
    <df3fbbfe229541b29f3e4b3065fe1adb xmlns="ec1bfaa7-174e-411a-923e-a1f12ab67f4c">
      <Terms xmlns="http://schemas.microsoft.com/office/infopath/2007/PartnerControls"/>
    </df3fbbfe229541b29f3e4b3065fe1adb>
    <pbd55b9bdd1c4c6e863148e6d2ab3d6a xmlns="ec1bfaa7-174e-411a-923e-a1f12ab67f4c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Internal-Only</TermName>
          <TermId xmlns="http://schemas.microsoft.com/office/infopath/2007/PartnerControls">955f0646-b826-4e36-b8aa-f601fe5a0827</TermId>
        </TermInfo>
      </Terms>
    </pbd55b9bdd1c4c6e863148e6d2ab3d6a>
    <n5bfd00ae72d4035bc32c673a837bd41 xmlns="ec1bfaa7-174e-411a-923e-a1f12ab67f4c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Template-StyleGuide</TermName>
          <TermId xmlns="http://schemas.microsoft.com/office/infopath/2007/PartnerControls">d42e7a13-5ecb-44e8-a168-40e0e3170828</TermId>
        </TermInfo>
      </Terms>
    </n5bfd00ae72d4035bc32c673a837bd41>
    <dd2785e93aba4765a2891274e8e687dd xmlns="ec1bfaa7-174e-411a-923e-a1f12ab67f4c">
      <Terms xmlns="http://schemas.microsoft.com/office/infopath/2007/PartnerControls"/>
    </dd2785e93aba4765a2891274e8e687dd>
    <SharedWithUsers xmlns="ec1bfaa7-174e-411a-923e-a1f12ab67f4c">
      <UserInfo>
        <DisplayName>James Wong Kim Quan</DisplayName>
        <AccountId>4682</AccountId>
        <AccountType/>
      </UserInfo>
      <UserInfo>
        <DisplayName>Adam Bachtiar</DisplayName>
        <AccountId>4712</AccountId>
        <AccountType/>
      </UserInfo>
      <UserInfo>
        <DisplayName>Kevin Belyea</DisplayName>
        <AccountId>4701</AccountId>
        <AccountType/>
      </UserInfo>
      <UserInfo>
        <DisplayName>Randal Gabaldon</DisplayName>
        <AccountId>4667</AccountId>
        <AccountType/>
      </UserInfo>
      <UserInfo>
        <DisplayName>Shannon Gallagher</DisplayName>
        <AccountId>4670</AccountId>
        <AccountType/>
      </UserInfo>
      <UserInfo>
        <DisplayName>Alex Staib</DisplayName>
        <AccountId>4665</AccountId>
        <AccountType/>
      </UserInfo>
      <UserInfo>
        <DisplayName>Jessica Kimura</DisplayName>
        <AccountId>4678</AccountId>
        <AccountType/>
      </UserInfo>
      <UserInfo>
        <DisplayName>Connor Barrick</DisplayName>
        <AccountId>4749</AccountId>
        <AccountType/>
      </UserInfo>
      <UserInfo>
        <DisplayName>Lenny Krueger</DisplayName>
        <AccountId>4750</AccountId>
        <AccountType/>
      </UserInfo>
      <UserInfo>
        <DisplayName>Maggie Higgins</DisplayName>
        <AccountId>4751</AccountId>
        <AccountType/>
      </UserInfo>
    </SharedWithUsers>
    <lcf76f155ced4ddcb4097134ff3c332f xmlns="519e4e6b-15e9-4e50-85d1-1a23beb3b66e">
      <Terms xmlns="http://schemas.microsoft.com/office/infopath/2007/PartnerControls"/>
    </lcf76f155ced4ddcb4097134ff3c332f>
    <TaxCatchAll xmlns="ec1bfaa7-174e-411a-923e-a1f12ab67f4c">
      <Value>137</Value>
      <Value>51</Value>
      <Value>15</Value>
    </TaxCatchAll>
    <ed55edff0df84af589e96ea3832634e1 xmlns="ec1bfaa7-174e-411a-923e-a1f12ab67f4c">
      <Terms xmlns="http://schemas.microsoft.com/office/infopath/2007/PartnerControls"/>
    </ed55edff0df84af589e96ea3832634e1>
  </documentManagement>
</p:properties>
</file>

<file path=customXml/itemProps1.xml><?xml version="1.0" encoding="utf-8"?>
<ds:datastoreItem xmlns:ds="http://schemas.openxmlformats.org/officeDocument/2006/customXml" ds:itemID="{22FD50A8-78A2-4CD2-A968-19D4D057F2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1bfaa7-174e-411a-923e-a1f12ab67f4c"/>
    <ds:schemaRef ds:uri="519e4e6b-15e9-4e50-85d1-1a23beb3b6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6E111B-3DDC-40A3-859D-8B8D3B87D2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A409D79-982B-43BE-90EE-09689E18AABF}">
  <ds:schemaRefs>
    <ds:schemaRef ds:uri="http://schemas.microsoft.com/office/2006/metadata/properties"/>
    <ds:schemaRef ds:uri="http://schemas.microsoft.com/office/infopath/2007/PartnerControls"/>
    <ds:schemaRef ds:uri="ec1bfaa7-174e-411a-923e-a1f12ab67f4c"/>
    <ds:schemaRef ds:uri="519e4e6b-15e9-4e50-85d1-1a23beb3b66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Data Viz</Template>
  <TotalTime>12037</TotalTime>
  <Words>815</Words>
  <Application>Microsoft Macintosh PowerPoint</Application>
  <PresentationFormat>Widescreen</PresentationFormat>
  <Paragraphs>109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Avenir Next LT Pro</vt:lpstr>
      <vt:lpstr>Avenir Next LT Pro Demi</vt:lpstr>
      <vt:lpstr>Calibri</vt:lpstr>
      <vt:lpstr>Courier New</vt:lpstr>
      <vt:lpstr>System Font Regular</vt:lpstr>
      <vt:lpstr>Wingdings</vt:lpstr>
      <vt:lpstr>Office Theme</vt:lpstr>
      <vt:lpstr>Secondary Color Options</vt:lpstr>
      <vt:lpstr>Sales &amp; Service Data Analysis</vt:lpstr>
      <vt:lpstr>Agenda</vt:lpstr>
      <vt:lpstr>Data Cleaning</vt:lpstr>
      <vt:lpstr>Sales EDA</vt:lpstr>
      <vt:lpstr>Sales Performance </vt:lpstr>
      <vt:lpstr>Which model year is popular?</vt:lpstr>
      <vt:lpstr>Are those that bought sedans first buying them again?</vt:lpstr>
      <vt:lpstr>Are those that bought a SUV first buying them again?</vt:lpstr>
      <vt:lpstr>Are those that bought a truck first buying them again?</vt:lpstr>
      <vt:lpstr>Are those that bought an EV first buying them again?</vt:lpstr>
      <vt:lpstr>Are those that bought a sports car first buying them again?</vt:lpstr>
      <vt:lpstr>Profitability Analysis</vt:lpstr>
      <vt:lpstr>Which month is the most profitable?</vt:lpstr>
      <vt:lpstr>Distribution of Total Gross Profit</vt:lpstr>
      <vt:lpstr>Key Insights</vt:lpstr>
      <vt:lpstr>Service EDA</vt:lpstr>
      <vt:lpstr>Distribution of Customer Paid Labor+Parts Price </vt:lpstr>
      <vt:lpstr>Distribution of Customer Paid Parts Price </vt:lpstr>
      <vt:lpstr>Distribution of Customer Paid Labor Price </vt:lpstr>
      <vt:lpstr>Service Order Types</vt:lpstr>
      <vt:lpstr>Distribution of # of Unique Codes per Repair Order </vt:lpstr>
      <vt:lpstr>Counts of Unique Service Codes</vt:lpstr>
      <vt:lpstr>Average Customer Paid Labor Price by Service Code</vt:lpstr>
      <vt:lpstr>Average Customer Paid Parts Price by Service Code</vt:lpstr>
      <vt:lpstr>Top 3 Service Codes on Monthly Basis - 2022</vt:lpstr>
      <vt:lpstr>Customer &amp; Model Analysis </vt:lpstr>
      <vt:lpstr>Who takes most advantage of warranty-paid repair services?</vt:lpstr>
      <vt:lpstr>Who takes most advantage of customer-paid repair services?</vt:lpstr>
      <vt:lpstr>Key Insights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Hire Training</dc:title>
  <dc:creator>Sarah Wayward</dc:creator>
  <cp:lastModifiedBy>Navya Bingi</cp:lastModifiedBy>
  <cp:revision>25</cp:revision>
  <dcterms:created xsi:type="dcterms:W3CDTF">2024-05-03T14:43:54Z</dcterms:created>
  <dcterms:modified xsi:type="dcterms:W3CDTF">2024-08-06T17:33:57Z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PIcenterEvents">
    <vt:lpwstr/>
  </property>
  <property fmtid="{D5CDD505-2E9C-101B-9397-08002B2CF9AE}" pid="3" name="EPIcenterProductSolutionName">
    <vt:lpwstr/>
  </property>
  <property fmtid="{D5CDD505-2E9C-101B-9397-08002B2CF9AE}" pid="4" name="MediaServiceImageTags">
    <vt:lpwstr/>
  </property>
  <property fmtid="{D5CDD505-2E9C-101B-9397-08002B2CF9AE}" pid="5" name="ContentTypeId">
    <vt:lpwstr>0x0101004D098CE0AB5018479973F4F94A2A6E140070018FB212B81A48A645AC5CE805C1AB</vt:lpwstr>
  </property>
  <property fmtid="{D5CDD505-2E9C-101B-9397-08002B2CF9AE}" pid="6" name="EPIcenterVerticalSubCategory">
    <vt:lpwstr/>
  </property>
  <property fmtid="{D5CDD505-2E9C-101B-9397-08002B2CF9AE}" pid="7" name="EPIcenterKeyTopics">
    <vt:lpwstr/>
  </property>
  <property fmtid="{D5CDD505-2E9C-101B-9397-08002B2CF9AE}" pid="8" name="EPIcenterTechSubProduct">
    <vt:lpwstr/>
  </property>
  <property fmtid="{D5CDD505-2E9C-101B-9397-08002B2CF9AE}" pid="9" name="EPIcenterContentFormat">
    <vt:lpwstr/>
  </property>
  <property fmtid="{D5CDD505-2E9C-101B-9397-08002B2CF9AE}" pid="10" name="EPIcenterDMSSubGroup">
    <vt:lpwstr/>
  </property>
  <property fmtid="{D5CDD505-2E9C-101B-9397-08002B2CF9AE}" pid="11" name="EPIcenterAllowedUse">
    <vt:lpwstr>51;#Internal-Only|955f0646-b826-4e36-b8aa-f601fe5a0827</vt:lpwstr>
  </property>
  <property fmtid="{D5CDD505-2E9C-101B-9397-08002B2CF9AE}" pid="12" name="EPIcenterDMSProduct">
    <vt:lpwstr/>
  </property>
  <property fmtid="{D5CDD505-2E9C-101B-9397-08002B2CF9AE}" pid="13" name="EPIcenterDataProduct">
    <vt:lpwstr/>
  </property>
  <property fmtid="{D5CDD505-2E9C-101B-9397-08002B2CF9AE}" pid="14" name="EPIcenterCoreCapability">
    <vt:lpwstr/>
  </property>
  <property fmtid="{D5CDD505-2E9C-101B-9397-08002B2CF9AE}" pid="15" name="EPIcenterAssetType">
    <vt:lpwstr>137;#Template-StyleGuide|d42e7a13-5ecb-44e8-a168-40e0e3170828</vt:lpwstr>
  </property>
  <property fmtid="{D5CDD505-2E9C-101B-9397-08002B2CF9AE}" pid="16" name="EPIcenterProductGroup">
    <vt:lpwstr>15;#Epsilon-Overall|afac0e91-1706-4828-b635-efae28188b45</vt:lpwstr>
  </property>
  <property fmtid="{D5CDD505-2E9C-101B-9397-08002B2CF9AE}" pid="17" name="EPIcenterVertical">
    <vt:lpwstr/>
  </property>
  <property fmtid="{D5CDD505-2E9C-101B-9397-08002B2CF9AE}" pid="18" name="EPIcenterMktgSupportLevel">
    <vt:lpwstr/>
  </property>
</Properties>
</file>